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 id="2147483686" r:id="rId5"/>
    <p:sldMasterId id="2147483727" r:id="rId6"/>
    <p:sldMasterId id="2147483736" r:id="rId7"/>
  </p:sldMasterIdLst>
  <p:notesMasterIdLst>
    <p:notesMasterId r:id="rId47"/>
  </p:notesMasterIdLst>
  <p:sldIdLst>
    <p:sldId id="297" r:id="rId8"/>
    <p:sldId id="5975" r:id="rId9"/>
    <p:sldId id="652" r:id="rId10"/>
    <p:sldId id="5942" r:id="rId11"/>
    <p:sldId id="5944" r:id="rId12"/>
    <p:sldId id="5945" r:id="rId13"/>
    <p:sldId id="5957" r:id="rId14"/>
    <p:sldId id="5965" r:id="rId15"/>
    <p:sldId id="5979" r:id="rId16"/>
    <p:sldId id="5980" r:id="rId17"/>
    <p:sldId id="5981" r:id="rId18"/>
    <p:sldId id="5982" r:id="rId19"/>
    <p:sldId id="5983" r:id="rId20"/>
    <p:sldId id="5984" r:id="rId21"/>
    <p:sldId id="5985" r:id="rId22"/>
    <p:sldId id="5986" r:id="rId23"/>
    <p:sldId id="5946" r:id="rId24"/>
    <p:sldId id="5955" r:id="rId25"/>
    <p:sldId id="5956" r:id="rId26"/>
    <p:sldId id="5960" r:id="rId27"/>
    <p:sldId id="5976" r:id="rId28"/>
    <p:sldId id="5962" r:id="rId29"/>
    <p:sldId id="5969" r:id="rId30"/>
    <p:sldId id="5978" r:id="rId31"/>
    <p:sldId id="5967" r:id="rId32"/>
    <p:sldId id="5968" r:id="rId33"/>
    <p:sldId id="5974" r:id="rId34"/>
    <p:sldId id="5977" r:id="rId35"/>
    <p:sldId id="5947" r:id="rId36"/>
    <p:sldId id="5952" r:id="rId37"/>
    <p:sldId id="383" r:id="rId38"/>
    <p:sldId id="5964" r:id="rId39"/>
    <p:sldId id="408" r:id="rId40"/>
    <p:sldId id="409" r:id="rId41"/>
    <p:sldId id="417" r:id="rId42"/>
    <p:sldId id="410" r:id="rId43"/>
    <p:sldId id="413" r:id="rId44"/>
    <p:sldId id="416" r:id="rId45"/>
    <p:sldId id="415" r:id="rId46"/>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F2E63F5-0443-46CB-BAA7-0F832DE67FEC}">
          <p14:sldIdLst>
            <p14:sldId id="297"/>
          </p14:sldIdLst>
        </p14:section>
        <p14:section name="What is CICD" id="{87031B96-A037-4328-932A-9B08B880124A}">
          <p14:sldIdLst>
            <p14:sldId id="5975"/>
            <p14:sldId id="652"/>
            <p14:sldId id="5942"/>
            <p14:sldId id="5944"/>
            <p14:sldId id="5945"/>
            <p14:sldId id="5957"/>
            <p14:sldId id="5965"/>
          </p14:sldIdLst>
        </p14:section>
        <p14:section name="Stages Explained" id="{4276041A-2388-48F8-A608-3F9411D53B6C}">
          <p14:sldIdLst>
            <p14:sldId id="5979"/>
            <p14:sldId id="5980"/>
            <p14:sldId id="5981"/>
            <p14:sldId id="5982"/>
            <p14:sldId id="5983"/>
            <p14:sldId id="5984"/>
            <p14:sldId id="5985"/>
            <p14:sldId id="5986"/>
            <p14:sldId id="5946"/>
            <p14:sldId id="5955"/>
            <p14:sldId id="5956"/>
            <p14:sldId id="5960"/>
          </p14:sldIdLst>
        </p14:section>
        <p14:section name="Breaking down an application into individual components" id="{AE714B06-0C3F-4358-A5C7-C4E1F55C2B16}">
          <p14:sldIdLst>
            <p14:sldId id="5976"/>
            <p14:sldId id="5962"/>
            <p14:sldId id="5969"/>
            <p14:sldId id="5978"/>
            <p14:sldId id="5967"/>
            <p14:sldId id="5968"/>
            <p14:sldId id="5974"/>
          </p14:sldIdLst>
        </p14:section>
        <p14:section name="Handling Multiple Environments" id="{864D555D-C750-43B7-AA0D-06AF918E3464}">
          <p14:sldIdLst>
            <p14:sldId id="5977"/>
            <p14:sldId id="5947"/>
            <p14:sldId id="5952"/>
          </p14:sldIdLst>
        </p14:section>
        <p14:section name="Tips" id="{F0442806-F669-496D-8046-8DBA5AEAA213}">
          <p14:sldIdLst>
            <p14:sldId id="383"/>
            <p14:sldId id="5964"/>
            <p14:sldId id="408"/>
            <p14:sldId id="409"/>
            <p14:sldId id="417"/>
            <p14:sldId id="410"/>
            <p14:sldId id="413"/>
            <p14:sldId id="416"/>
            <p14:sldId id="415"/>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7461"/>
    <a:srgbClr val="FF7B57"/>
    <a:srgbClr val="0050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2E8087-D302-4A93-9B7B-56ADFE623D5F}" v="3" dt="2022-03-24T15:13:42.50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86457" autoAdjust="0"/>
  </p:normalViewPr>
  <p:slideViewPr>
    <p:cSldViewPr>
      <p:cViewPr varScale="1">
        <p:scale>
          <a:sx n="134" d="100"/>
          <a:sy n="134" d="100"/>
        </p:scale>
        <p:origin x="1116" y="96"/>
      </p:cViewPr>
      <p:guideLst>
        <p:guide orient="horz" pos="2880"/>
        <p:guide pos="216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D'Aloia" userId="5f674a4f-2a4a-4dd1-8c22-ed6c6a91a9a2" providerId="ADAL" clId="{34371112-971F-40B4-BAA8-42091759F45F}"/>
    <pc:docChg chg="delSld modSld modSection">
      <pc:chgData name="Jonathan D'Aloia" userId="5f674a4f-2a4a-4dd1-8c22-ed6c6a91a9a2" providerId="ADAL" clId="{34371112-971F-40B4-BAA8-42091759F45F}" dt="2021-04-25T10:07:10.130" v="4" actId="1076"/>
      <pc:docMkLst>
        <pc:docMk/>
      </pc:docMkLst>
      <pc:sldChg chg="del">
        <pc:chgData name="Jonathan D'Aloia" userId="5f674a4f-2a4a-4dd1-8c22-ed6c6a91a9a2" providerId="ADAL" clId="{34371112-971F-40B4-BAA8-42091759F45F}" dt="2021-04-25T10:05:56.811" v="0" actId="47"/>
        <pc:sldMkLst>
          <pc:docMk/>
          <pc:sldMk cId="2474694784" sldId="701"/>
        </pc:sldMkLst>
      </pc:sldChg>
      <pc:sldChg chg="del">
        <pc:chgData name="Jonathan D'Aloia" userId="5f674a4f-2a4a-4dd1-8c22-ed6c6a91a9a2" providerId="ADAL" clId="{34371112-971F-40B4-BAA8-42091759F45F}" dt="2021-04-25T10:05:59.699" v="2" actId="47"/>
        <pc:sldMkLst>
          <pc:docMk/>
          <pc:sldMk cId="1765765487" sldId="703"/>
        </pc:sldMkLst>
      </pc:sldChg>
      <pc:sldChg chg="del">
        <pc:chgData name="Jonathan D'Aloia" userId="5f674a4f-2a4a-4dd1-8c22-ed6c6a91a9a2" providerId="ADAL" clId="{34371112-971F-40B4-BAA8-42091759F45F}" dt="2021-04-25T10:05:58.168" v="1" actId="47"/>
        <pc:sldMkLst>
          <pc:docMk/>
          <pc:sldMk cId="3672431" sldId="704"/>
        </pc:sldMkLst>
      </pc:sldChg>
      <pc:sldChg chg="modSp mod">
        <pc:chgData name="Jonathan D'Aloia" userId="5f674a4f-2a4a-4dd1-8c22-ed6c6a91a9a2" providerId="ADAL" clId="{34371112-971F-40B4-BAA8-42091759F45F}" dt="2021-04-25T10:06:11.693" v="3" actId="1076"/>
        <pc:sldMkLst>
          <pc:docMk/>
          <pc:sldMk cId="3270046687" sldId="730"/>
        </pc:sldMkLst>
        <pc:spChg chg="mod">
          <ac:chgData name="Jonathan D'Aloia" userId="5f674a4f-2a4a-4dd1-8c22-ed6c6a91a9a2" providerId="ADAL" clId="{34371112-971F-40B4-BAA8-42091759F45F}" dt="2021-04-25T10:06:11.693" v="3" actId="1076"/>
          <ac:spMkLst>
            <pc:docMk/>
            <pc:sldMk cId="3270046687" sldId="730"/>
            <ac:spMk id="27" creationId="{E0DFB04A-858A-45B9-B113-55848B83897B}"/>
          </ac:spMkLst>
        </pc:spChg>
      </pc:sldChg>
      <pc:sldChg chg="modSp mod">
        <pc:chgData name="Jonathan D'Aloia" userId="5f674a4f-2a4a-4dd1-8c22-ed6c6a91a9a2" providerId="ADAL" clId="{34371112-971F-40B4-BAA8-42091759F45F}" dt="2021-04-25T10:07:10.130" v="4" actId="1076"/>
        <pc:sldMkLst>
          <pc:docMk/>
          <pc:sldMk cId="1008287774" sldId="731"/>
        </pc:sldMkLst>
        <pc:spChg chg="mod">
          <ac:chgData name="Jonathan D'Aloia" userId="5f674a4f-2a4a-4dd1-8c22-ed6c6a91a9a2" providerId="ADAL" clId="{34371112-971F-40B4-BAA8-42091759F45F}" dt="2021-04-25T10:07:10.130" v="4" actId="1076"/>
          <ac:spMkLst>
            <pc:docMk/>
            <pc:sldMk cId="1008287774" sldId="731"/>
            <ac:spMk id="15" creationId="{28D6DAF0-23FC-46EF-8BF6-94A89A001B54}"/>
          </ac:spMkLst>
        </pc:spChg>
      </pc:sldChg>
    </pc:docChg>
  </pc:docChgLst>
  <pc:docChgLst>
    <pc:chgData name="Piotr Starczyński" userId="dc30f4bf-33af-43bd-8a93-22fb8b326249" providerId="ADAL" clId="{9DCD0868-BE93-45E8-AFD5-2A72817DB775}"/>
    <pc:docChg chg="undo custSel addSld delSld modSld sldOrd delMainMaster addSection delSection modSection">
      <pc:chgData name="Piotr Starczyński" userId="dc30f4bf-33af-43bd-8a93-22fb8b326249" providerId="ADAL" clId="{9DCD0868-BE93-45E8-AFD5-2A72817DB775}" dt="2021-05-19T14:13:19.370" v="8113" actId="47"/>
      <pc:docMkLst>
        <pc:docMk/>
      </pc:docMkLst>
      <pc:sldChg chg="del">
        <pc:chgData name="Piotr Starczyński" userId="dc30f4bf-33af-43bd-8a93-22fb8b326249" providerId="ADAL" clId="{9DCD0868-BE93-45E8-AFD5-2A72817DB775}" dt="2021-05-19T12:15:24.176" v="6157" actId="47"/>
        <pc:sldMkLst>
          <pc:docMk/>
          <pc:sldMk cId="813911874" sldId="372"/>
        </pc:sldMkLst>
      </pc:sldChg>
      <pc:sldChg chg="del">
        <pc:chgData name="Piotr Starczyński" userId="dc30f4bf-33af-43bd-8a93-22fb8b326249" providerId="ADAL" clId="{9DCD0868-BE93-45E8-AFD5-2A72817DB775}" dt="2021-05-19T12:24:03.753" v="6318" actId="47"/>
        <pc:sldMkLst>
          <pc:docMk/>
          <pc:sldMk cId="1381956164" sldId="391"/>
        </pc:sldMkLst>
      </pc:sldChg>
      <pc:sldChg chg="modSp mod ord">
        <pc:chgData name="Piotr Starczyński" userId="dc30f4bf-33af-43bd-8a93-22fb8b326249" providerId="ADAL" clId="{9DCD0868-BE93-45E8-AFD5-2A72817DB775}" dt="2021-05-19T12:39:05.165" v="6691" actId="20577"/>
        <pc:sldMkLst>
          <pc:docMk/>
          <pc:sldMk cId="1973876862" sldId="393"/>
        </pc:sldMkLst>
        <pc:spChg chg="mod">
          <ac:chgData name="Piotr Starczyński" userId="dc30f4bf-33af-43bd-8a93-22fb8b326249" providerId="ADAL" clId="{9DCD0868-BE93-45E8-AFD5-2A72817DB775}" dt="2021-05-19T12:39:05.165" v="6691" actId="20577"/>
          <ac:spMkLst>
            <pc:docMk/>
            <pc:sldMk cId="1973876862" sldId="393"/>
            <ac:spMk id="17" creationId="{B24151E4-AE83-4E97-A4EE-33D0E373F5B3}"/>
          </ac:spMkLst>
        </pc:spChg>
      </pc:sldChg>
      <pc:sldChg chg="modSp add del mod">
        <pc:chgData name="Piotr Starczyński" userId="dc30f4bf-33af-43bd-8a93-22fb8b326249" providerId="ADAL" clId="{9DCD0868-BE93-45E8-AFD5-2A72817DB775}" dt="2021-05-19T12:15:24.176" v="6157" actId="47"/>
        <pc:sldMkLst>
          <pc:docMk/>
          <pc:sldMk cId="3042311563" sldId="397"/>
        </pc:sldMkLst>
        <pc:spChg chg="mod">
          <ac:chgData name="Piotr Starczyński" userId="dc30f4bf-33af-43bd-8a93-22fb8b326249" providerId="ADAL" clId="{9DCD0868-BE93-45E8-AFD5-2A72817DB775}" dt="2021-05-19T10:26:32.107" v="4348" actId="20577"/>
          <ac:spMkLst>
            <pc:docMk/>
            <pc:sldMk cId="3042311563" sldId="397"/>
            <ac:spMk id="17" creationId="{A6D150D2-7FF1-4DA5-B888-358B12DBD251}"/>
          </ac:spMkLst>
        </pc:spChg>
      </pc:sldChg>
      <pc:sldChg chg="del">
        <pc:chgData name="Piotr Starczyński" userId="dc30f4bf-33af-43bd-8a93-22fb8b326249" providerId="ADAL" clId="{9DCD0868-BE93-45E8-AFD5-2A72817DB775}" dt="2021-05-19T12:15:24.176" v="6157" actId="47"/>
        <pc:sldMkLst>
          <pc:docMk/>
          <pc:sldMk cId="1970649869" sldId="399"/>
        </pc:sldMkLst>
      </pc:sldChg>
      <pc:sldChg chg="del">
        <pc:chgData name="Piotr Starczyński" userId="dc30f4bf-33af-43bd-8a93-22fb8b326249" providerId="ADAL" clId="{9DCD0868-BE93-45E8-AFD5-2A72817DB775}" dt="2021-05-19T12:15:24.176" v="6157" actId="47"/>
        <pc:sldMkLst>
          <pc:docMk/>
          <pc:sldMk cId="4138544479" sldId="403"/>
        </pc:sldMkLst>
      </pc:sldChg>
      <pc:sldChg chg="del">
        <pc:chgData name="Piotr Starczyński" userId="dc30f4bf-33af-43bd-8a93-22fb8b326249" providerId="ADAL" clId="{9DCD0868-BE93-45E8-AFD5-2A72817DB775}" dt="2021-05-19T12:15:24.176" v="6157" actId="47"/>
        <pc:sldMkLst>
          <pc:docMk/>
          <pc:sldMk cId="3209964148" sldId="404"/>
        </pc:sldMkLst>
      </pc:sldChg>
      <pc:sldChg chg="del">
        <pc:chgData name="Piotr Starczyński" userId="dc30f4bf-33af-43bd-8a93-22fb8b326249" providerId="ADAL" clId="{9DCD0868-BE93-45E8-AFD5-2A72817DB775}" dt="2021-05-19T12:15:24.176" v="6157" actId="47"/>
        <pc:sldMkLst>
          <pc:docMk/>
          <pc:sldMk cId="3694750191" sldId="405"/>
        </pc:sldMkLst>
      </pc:sldChg>
      <pc:sldChg chg="del">
        <pc:chgData name="Piotr Starczyński" userId="dc30f4bf-33af-43bd-8a93-22fb8b326249" providerId="ADAL" clId="{9DCD0868-BE93-45E8-AFD5-2A72817DB775}" dt="2021-05-18T17:09:39.208" v="2256" actId="47"/>
        <pc:sldMkLst>
          <pc:docMk/>
          <pc:sldMk cId="3496538004" sldId="406"/>
        </pc:sldMkLst>
      </pc:sldChg>
      <pc:sldChg chg="del">
        <pc:chgData name="Piotr Starczyński" userId="dc30f4bf-33af-43bd-8a93-22fb8b326249" providerId="ADAL" clId="{9DCD0868-BE93-45E8-AFD5-2A72817DB775}" dt="2021-05-19T12:24:35.671" v="6321" actId="47"/>
        <pc:sldMkLst>
          <pc:docMk/>
          <pc:sldMk cId="1470489942" sldId="411"/>
        </pc:sldMkLst>
      </pc:sldChg>
      <pc:sldChg chg="del">
        <pc:chgData name="Piotr Starczyński" userId="dc30f4bf-33af-43bd-8a93-22fb8b326249" providerId="ADAL" clId="{9DCD0868-BE93-45E8-AFD5-2A72817DB775}" dt="2021-05-19T12:25:01.774" v="6322" actId="47"/>
        <pc:sldMkLst>
          <pc:docMk/>
          <pc:sldMk cId="51910423" sldId="414"/>
        </pc:sldMkLst>
      </pc:sldChg>
      <pc:sldChg chg="modSp mod">
        <pc:chgData name="Piotr Starczyński" userId="dc30f4bf-33af-43bd-8a93-22fb8b326249" providerId="ADAL" clId="{9DCD0868-BE93-45E8-AFD5-2A72817DB775}" dt="2021-05-19T12:27:48.699" v="6444" actId="20577"/>
        <pc:sldMkLst>
          <pc:docMk/>
          <pc:sldMk cId="1720152462" sldId="415"/>
        </pc:sldMkLst>
        <pc:spChg chg="mod">
          <ac:chgData name="Piotr Starczyński" userId="dc30f4bf-33af-43bd-8a93-22fb8b326249" providerId="ADAL" clId="{9DCD0868-BE93-45E8-AFD5-2A72817DB775}" dt="2021-05-19T12:26:29.673" v="6435" actId="20577"/>
          <ac:spMkLst>
            <pc:docMk/>
            <pc:sldMk cId="1720152462" sldId="415"/>
            <ac:spMk id="6" creationId="{325D6506-56DE-42B3-8EDE-533312A4F1C0}"/>
          </ac:spMkLst>
        </pc:spChg>
        <pc:spChg chg="mod">
          <ac:chgData name="Piotr Starczyński" userId="dc30f4bf-33af-43bd-8a93-22fb8b326249" providerId="ADAL" clId="{9DCD0868-BE93-45E8-AFD5-2A72817DB775}" dt="2021-05-19T12:27:48.699" v="6444" actId="20577"/>
          <ac:spMkLst>
            <pc:docMk/>
            <pc:sldMk cId="1720152462" sldId="415"/>
            <ac:spMk id="8" creationId="{BF01BE02-0417-450C-BE9E-2B1D698AD73B}"/>
          </ac:spMkLst>
        </pc:spChg>
      </pc:sldChg>
      <pc:sldChg chg="modSp mod">
        <pc:chgData name="Piotr Starczyński" userId="dc30f4bf-33af-43bd-8a93-22fb8b326249" providerId="ADAL" clId="{9DCD0868-BE93-45E8-AFD5-2A72817DB775}" dt="2021-05-19T12:25:30.273" v="6329" actId="20577"/>
        <pc:sldMkLst>
          <pc:docMk/>
          <pc:sldMk cId="727905533" sldId="416"/>
        </pc:sldMkLst>
        <pc:spChg chg="mod">
          <ac:chgData name="Piotr Starczyński" userId="dc30f4bf-33af-43bd-8a93-22fb8b326249" providerId="ADAL" clId="{9DCD0868-BE93-45E8-AFD5-2A72817DB775}" dt="2021-05-19T12:25:30.273" v="6329" actId="20577"/>
          <ac:spMkLst>
            <pc:docMk/>
            <pc:sldMk cId="727905533" sldId="416"/>
            <ac:spMk id="6" creationId="{325D6506-56DE-42B3-8EDE-533312A4F1C0}"/>
          </ac:spMkLst>
        </pc:spChg>
      </pc:sldChg>
      <pc:sldChg chg="addSp delSp modSp mod">
        <pc:chgData name="Piotr Starczyński" userId="dc30f4bf-33af-43bd-8a93-22fb8b326249" providerId="ADAL" clId="{9DCD0868-BE93-45E8-AFD5-2A72817DB775}" dt="2021-05-19T12:30:10.096" v="6454" actId="1076"/>
        <pc:sldMkLst>
          <pc:docMk/>
          <pc:sldMk cId="1547541245" sldId="417"/>
        </pc:sldMkLst>
        <pc:picChg chg="del mod">
          <ac:chgData name="Piotr Starczyński" userId="dc30f4bf-33af-43bd-8a93-22fb8b326249" providerId="ADAL" clId="{9DCD0868-BE93-45E8-AFD5-2A72817DB775}" dt="2021-05-19T12:29:59.087" v="6449" actId="478"/>
          <ac:picMkLst>
            <pc:docMk/>
            <pc:sldMk cId="1547541245" sldId="417"/>
            <ac:picMk id="2" creationId="{495A9CAA-BFFE-4079-9165-F05AB64218EF}"/>
          </ac:picMkLst>
        </pc:picChg>
        <pc:picChg chg="add mod">
          <ac:chgData name="Piotr Starczyński" userId="dc30f4bf-33af-43bd-8a93-22fb8b326249" providerId="ADAL" clId="{9DCD0868-BE93-45E8-AFD5-2A72817DB775}" dt="2021-05-19T12:30:10.096" v="6454" actId="1076"/>
          <ac:picMkLst>
            <pc:docMk/>
            <pc:sldMk cId="1547541245" sldId="417"/>
            <ac:picMk id="4" creationId="{08DF3CF2-528B-4BE3-80C8-FFDB4F39D5A9}"/>
          </ac:picMkLst>
        </pc:picChg>
      </pc:sldChg>
      <pc:sldChg chg="del">
        <pc:chgData name="Piotr Starczyński" userId="dc30f4bf-33af-43bd-8a93-22fb8b326249" providerId="ADAL" clId="{9DCD0868-BE93-45E8-AFD5-2A72817DB775}" dt="2021-05-19T12:15:54.373" v="6158" actId="47"/>
        <pc:sldMkLst>
          <pc:docMk/>
          <pc:sldMk cId="4104484772" sldId="419"/>
        </pc:sldMkLst>
      </pc:sldChg>
      <pc:sldChg chg="del">
        <pc:chgData name="Piotr Starczyński" userId="dc30f4bf-33af-43bd-8a93-22fb8b326249" providerId="ADAL" clId="{9DCD0868-BE93-45E8-AFD5-2A72817DB775}" dt="2021-05-19T12:15:24.176" v="6157" actId="47"/>
        <pc:sldMkLst>
          <pc:docMk/>
          <pc:sldMk cId="1495559883" sldId="422"/>
        </pc:sldMkLst>
      </pc:sldChg>
      <pc:sldChg chg="del">
        <pc:chgData name="Piotr Starczyński" userId="dc30f4bf-33af-43bd-8a93-22fb8b326249" providerId="ADAL" clId="{9DCD0868-BE93-45E8-AFD5-2A72817DB775}" dt="2021-05-19T12:15:24.176" v="6157" actId="47"/>
        <pc:sldMkLst>
          <pc:docMk/>
          <pc:sldMk cId="3333162866" sldId="426"/>
        </pc:sldMkLst>
      </pc:sldChg>
      <pc:sldChg chg="modSp mod">
        <pc:chgData name="Piotr Starczyński" userId="dc30f4bf-33af-43bd-8a93-22fb8b326249" providerId="ADAL" clId="{9DCD0868-BE93-45E8-AFD5-2A72817DB775}" dt="2021-05-19T12:18:23.099" v="6189" actId="207"/>
        <pc:sldMkLst>
          <pc:docMk/>
          <pc:sldMk cId="4093505864" sldId="652"/>
        </pc:sldMkLst>
        <pc:spChg chg="mod">
          <ac:chgData name="Piotr Starczyński" userId="dc30f4bf-33af-43bd-8a93-22fb8b326249" providerId="ADAL" clId="{9DCD0868-BE93-45E8-AFD5-2A72817DB775}" dt="2021-05-19T12:18:23.099" v="6189" actId="207"/>
          <ac:spMkLst>
            <pc:docMk/>
            <pc:sldMk cId="4093505864" sldId="652"/>
            <ac:spMk id="4" creationId="{CDF8C385-C77B-4BDF-A059-5CD04A209A35}"/>
          </ac:spMkLst>
        </pc:spChg>
      </pc:sldChg>
      <pc:sldChg chg="del">
        <pc:chgData name="Piotr Starczyński" userId="dc30f4bf-33af-43bd-8a93-22fb8b326249" providerId="ADAL" clId="{9DCD0868-BE93-45E8-AFD5-2A72817DB775}" dt="2021-05-18T16:38:15.482" v="819" actId="47"/>
        <pc:sldMkLst>
          <pc:docMk/>
          <pc:sldMk cId="3242640783" sldId="693"/>
        </pc:sldMkLst>
      </pc:sldChg>
      <pc:sldChg chg="del">
        <pc:chgData name="Piotr Starczyński" userId="dc30f4bf-33af-43bd-8a93-22fb8b326249" providerId="ADAL" clId="{9DCD0868-BE93-45E8-AFD5-2A72817DB775}" dt="2021-05-18T16:34:41.261" v="762" actId="47"/>
        <pc:sldMkLst>
          <pc:docMk/>
          <pc:sldMk cId="2480415451" sldId="707"/>
        </pc:sldMkLst>
      </pc:sldChg>
      <pc:sldChg chg="del">
        <pc:chgData name="Piotr Starczyński" userId="dc30f4bf-33af-43bd-8a93-22fb8b326249" providerId="ADAL" clId="{9DCD0868-BE93-45E8-AFD5-2A72817DB775}" dt="2021-05-18T17:08:02.492" v="2253" actId="47"/>
        <pc:sldMkLst>
          <pc:docMk/>
          <pc:sldMk cId="1950160530" sldId="710"/>
        </pc:sldMkLst>
      </pc:sldChg>
      <pc:sldChg chg="del">
        <pc:chgData name="Piotr Starczyński" userId="dc30f4bf-33af-43bd-8a93-22fb8b326249" providerId="ADAL" clId="{9DCD0868-BE93-45E8-AFD5-2A72817DB775}" dt="2021-05-19T10:25:21.188" v="4320" actId="47"/>
        <pc:sldMkLst>
          <pc:docMk/>
          <pc:sldMk cId="649445477" sldId="711"/>
        </pc:sldMkLst>
      </pc:sldChg>
      <pc:sldChg chg="del">
        <pc:chgData name="Piotr Starczyński" userId="dc30f4bf-33af-43bd-8a93-22fb8b326249" providerId="ADAL" clId="{9DCD0868-BE93-45E8-AFD5-2A72817DB775}" dt="2021-05-19T12:16:11.936" v="6162" actId="47"/>
        <pc:sldMkLst>
          <pc:docMk/>
          <pc:sldMk cId="936235010" sldId="712"/>
        </pc:sldMkLst>
      </pc:sldChg>
      <pc:sldChg chg="del">
        <pc:chgData name="Piotr Starczyński" userId="dc30f4bf-33af-43bd-8a93-22fb8b326249" providerId="ADAL" clId="{9DCD0868-BE93-45E8-AFD5-2A72817DB775}" dt="2021-05-19T12:15:54.373" v="6158" actId="47"/>
        <pc:sldMkLst>
          <pc:docMk/>
          <pc:sldMk cId="3228436489" sldId="713"/>
        </pc:sldMkLst>
      </pc:sldChg>
      <pc:sldChg chg="del">
        <pc:chgData name="Piotr Starczyński" userId="dc30f4bf-33af-43bd-8a93-22fb8b326249" providerId="ADAL" clId="{9DCD0868-BE93-45E8-AFD5-2A72817DB775}" dt="2021-05-19T12:30:27.498" v="6456" actId="47"/>
        <pc:sldMkLst>
          <pc:docMk/>
          <pc:sldMk cId="1651584977" sldId="714"/>
        </pc:sldMkLst>
      </pc:sldChg>
      <pc:sldChg chg="del">
        <pc:chgData name="Piotr Starczyński" userId="dc30f4bf-33af-43bd-8a93-22fb8b326249" providerId="ADAL" clId="{9DCD0868-BE93-45E8-AFD5-2A72817DB775}" dt="2021-05-19T12:15:24.176" v="6157" actId="47"/>
        <pc:sldMkLst>
          <pc:docMk/>
          <pc:sldMk cId="2892700673" sldId="715"/>
        </pc:sldMkLst>
      </pc:sldChg>
      <pc:sldChg chg="del">
        <pc:chgData name="Piotr Starczyński" userId="dc30f4bf-33af-43bd-8a93-22fb8b326249" providerId="ADAL" clId="{9DCD0868-BE93-45E8-AFD5-2A72817DB775}" dt="2021-05-19T12:24:09.918" v="6320" actId="47"/>
        <pc:sldMkLst>
          <pc:docMk/>
          <pc:sldMk cId="845816442" sldId="718"/>
        </pc:sldMkLst>
      </pc:sldChg>
      <pc:sldChg chg="del">
        <pc:chgData name="Piotr Starczyński" userId="dc30f4bf-33af-43bd-8a93-22fb8b326249" providerId="ADAL" clId="{9DCD0868-BE93-45E8-AFD5-2A72817DB775}" dt="2021-05-19T12:24:03.753" v="6318" actId="47"/>
        <pc:sldMkLst>
          <pc:docMk/>
          <pc:sldMk cId="1963901594" sldId="719"/>
        </pc:sldMkLst>
      </pc:sldChg>
      <pc:sldChg chg="del">
        <pc:chgData name="Piotr Starczyński" userId="dc30f4bf-33af-43bd-8a93-22fb8b326249" providerId="ADAL" clId="{9DCD0868-BE93-45E8-AFD5-2A72817DB775}" dt="2021-05-19T12:24:07.563" v="6319" actId="47"/>
        <pc:sldMkLst>
          <pc:docMk/>
          <pc:sldMk cId="3564406420" sldId="720"/>
        </pc:sldMkLst>
      </pc:sldChg>
      <pc:sldChg chg="del">
        <pc:chgData name="Piotr Starczyński" userId="dc30f4bf-33af-43bd-8a93-22fb8b326249" providerId="ADAL" clId="{9DCD0868-BE93-45E8-AFD5-2A72817DB775}" dt="2021-05-19T12:24:03.753" v="6318" actId="47"/>
        <pc:sldMkLst>
          <pc:docMk/>
          <pc:sldMk cId="4272589447" sldId="722"/>
        </pc:sldMkLst>
      </pc:sldChg>
      <pc:sldChg chg="del">
        <pc:chgData name="Piotr Starczyński" userId="dc30f4bf-33af-43bd-8a93-22fb8b326249" providerId="ADAL" clId="{9DCD0868-BE93-45E8-AFD5-2A72817DB775}" dt="2021-05-19T12:24:03.753" v="6318" actId="47"/>
        <pc:sldMkLst>
          <pc:docMk/>
          <pc:sldMk cId="3232850084" sldId="723"/>
        </pc:sldMkLst>
      </pc:sldChg>
      <pc:sldChg chg="del ord">
        <pc:chgData name="Piotr Starczyński" userId="dc30f4bf-33af-43bd-8a93-22fb8b326249" providerId="ADAL" clId="{9DCD0868-BE93-45E8-AFD5-2A72817DB775}" dt="2021-05-18T17:07:58.716" v="2252" actId="47"/>
        <pc:sldMkLst>
          <pc:docMk/>
          <pc:sldMk cId="2459306491" sldId="724"/>
        </pc:sldMkLst>
      </pc:sldChg>
      <pc:sldChg chg="del ord">
        <pc:chgData name="Piotr Starczyński" userId="dc30f4bf-33af-43bd-8a93-22fb8b326249" providerId="ADAL" clId="{9DCD0868-BE93-45E8-AFD5-2A72817DB775}" dt="2021-05-18T16:41:04.491" v="838" actId="47"/>
        <pc:sldMkLst>
          <pc:docMk/>
          <pc:sldMk cId="1955604958" sldId="725"/>
        </pc:sldMkLst>
      </pc:sldChg>
      <pc:sldChg chg="modSp del mod">
        <pc:chgData name="Piotr Starczyński" userId="dc30f4bf-33af-43bd-8a93-22fb8b326249" providerId="ADAL" clId="{9DCD0868-BE93-45E8-AFD5-2A72817DB775}" dt="2021-05-19T12:27:40.569" v="6441" actId="47"/>
        <pc:sldMkLst>
          <pc:docMk/>
          <pc:sldMk cId="3516976114" sldId="726"/>
        </pc:sldMkLst>
        <pc:spChg chg="mod">
          <ac:chgData name="Piotr Starczyński" userId="dc30f4bf-33af-43bd-8a93-22fb8b326249" providerId="ADAL" clId="{9DCD0868-BE93-45E8-AFD5-2A72817DB775}" dt="2021-05-19T12:27:23.931" v="6440" actId="207"/>
          <ac:spMkLst>
            <pc:docMk/>
            <pc:sldMk cId="3516976114" sldId="726"/>
            <ac:spMk id="12" creationId="{0AC57338-C215-42DB-A16E-28C9EE945766}"/>
          </ac:spMkLst>
        </pc:spChg>
        <pc:picChg chg="mod ord">
          <ac:chgData name="Piotr Starczyński" userId="dc30f4bf-33af-43bd-8a93-22fb8b326249" providerId="ADAL" clId="{9DCD0868-BE93-45E8-AFD5-2A72817DB775}" dt="2021-05-19T12:27:18.578" v="6439" actId="166"/>
          <ac:picMkLst>
            <pc:docMk/>
            <pc:sldMk cId="3516976114" sldId="726"/>
            <ac:picMk id="7" creationId="{A341AA69-7886-4493-B330-473E8649DDCE}"/>
          </ac:picMkLst>
        </pc:picChg>
      </pc:sldChg>
      <pc:sldChg chg="addSp delSp modSp mod ord">
        <pc:chgData name="Piotr Starczyński" userId="dc30f4bf-33af-43bd-8a93-22fb8b326249" providerId="ADAL" clId="{9DCD0868-BE93-45E8-AFD5-2A72817DB775}" dt="2021-05-19T12:31:31.739" v="6469"/>
        <pc:sldMkLst>
          <pc:docMk/>
          <pc:sldMk cId="2884188545" sldId="727"/>
        </pc:sldMkLst>
        <pc:spChg chg="mod ord">
          <ac:chgData name="Piotr Starczyński" userId="dc30f4bf-33af-43bd-8a93-22fb8b326249" providerId="ADAL" clId="{9DCD0868-BE93-45E8-AFD5-2A72817DB775}" dt="2021-05-19T12:31:14.295" v="6465" actId="14100"/>
          <ac:spMkLst>
            <pc:docMk/>
            <pc:sldMk cId="2884188545" sldId="727"/>
            <ac:spMk id="2" creationId="{C56EB8B9-BFDD-487D-A028-E7DEB053C4BD}"/>
          </ac:spMkLst>
        </pc:spChg>
        <pc:picChg chg="del">
          <ac:chgData name="Piotr Starczyński" userId="dc30f4bf-33af-43bd-8a93-22fb8b326249" providerId="ADAL" clId="{9DCD0868-BE93-45E8-AFD5-2A72817DB775}" dt="2021-05-19T12:30:51.875" v="6458" actId="478"/>
          <ac:picMkLst>
            <pc:docMk/>
            <pc:sldMk cId="2884188545" sldId="727"/>
            <ac:picMk id="4" creationId="{2D978B05-34C6-483F-8C50-5392C02DD5D5}"/>
          </ac:picMkLst>
        </pc:picChg>
        <pc:picChg chg="add mod">
          <ac:chgData name="Piotr Starczyński" userId="dc30f4bf-33af-43bd-8a93-22fb8b326249" providerId="ADAL" clId="{9DCD0868-BE93-45E8-AFD5-2A72817DB775}" dt="2021-05-19T12:31:07.511" v="6463" actId="1076"/>
          <ac:picMkLst>
            <pc:docMk/>
            <pc:sldMk cId="2884188545" sldId="727"/>
            <ac:picMk id="5" creationId="{0230FF74-2734-4087-A850-D47FD3ABAEC6}"/>
          </ac:picMkLst>
        </pc:picChg>
      </pc:sldChg>
      <pc:sldChg chg="del">
        <pc:chgData name="Piotr Starczyński" userId="dc30f4bf-33af-43bd-8a93-22fb8b326249" providerId="ADAL" clId="{9DCD0868-BE93-45E8-AFD5-2A72817DB775}" dt="2021-05-19T12:30:24.822" v="6455" actId="47"/>
        <pc:sldMkLst>
          <pc:docMk/>
          <pc:sldMk cId="609143554" sldId="728"/>
        </pc:sldMkLst>
      </pc:sldChg>
      <pc:sldChg chg="del">
        <pc:chgData name="Piotr Starczyński" userId="dc30f4bf-33af-43bd-8a93-22fb8b326249" providerId="ADAL" clId="{9DCD0868-BE93-45E8-AFD5-2A72817DB775}" dt="2021-05-19T12:30:30.617" v="6457" actId="47"/>
        <pc:sldMkLst>
          <pc:docMk/>
          <pc:sldMk cId="4052220738" sldId="729"/>
        </pc:sldMkLst>
      </pc:sldChg>
      <pc:sldChg chg="del">
        <pc:chgData name="Piotr Starczyński" userId="dc30f4bf-33af-43bd-8a93-22fb8b326249" providerId="ADAL" clId="{9DCD0868-BE93-45E8-AFD5-2A72817DB775}" dt="2021-05-18T16:34:38.771" v="761" actId="47"/>
        <pc:sldMkLst>
          <pc:docMk/>
          <pc:sldMk cId="3270046687" sldId="730"/>
        </pc:sldMkLst>
      </pc:sldChg>
      <pc:sldChg chg="del">
        <pc:chgData name="Piotr Starczyński" userId="dc30f4bf-33af-43bd-8a93-22fb8b326249" providerId="ADAL" clId="{9DCD0868-BE93-45E8-AFD5-2A72817DB775}" dt="2021-05-18T16:34:49.696" v="763" actId="47"/>
        <pc:sldMkLst>
          <pc:docMk/>
          <pc:sldMk cId="1008287774" sldId="731"/>
        </pc:sldMkLst>
      </pc:sldChg>
      <pc:sldChg chg="del">
        <pc:chgData name="Piotr Starczyński" userId="dc30f4bf-33af-43bd-8a93-22fb8b326249" providerId="ADAL" clId="{9DCD0868-BE93-45E8-AFD5-2A72817DB775}" dt="2021-05-18T16:38:12.432" v="818" actId="47"/>
        <pc:sldMkLst>
          <pc:docMk/>
          <pc:sldMk cId="1738349941" sldId="732"/>
        </pc:sldMkLst>
      </pc:sldChg>
      <pc:sldChg chg="del">
        <pc:chgData name="Piotr Starczyński" userId="dc30f4bf-33af-43bd-8a93-22fb8b326249" providerId="ADAL" clId="{9DCD0868-BE93-45E8-AFD5-2A72817DB775}" dt="2021-05-19T12:15:24.176" v="6157" actId="47"/>
        <pc:sldMkLst>
          <pc:docMk/>
          <pc:sldMk cId="2721935031" sldId="733"/>
        </pc:sldMkLst>
      </pc:sldChg>
      <pc:sldChg chg="del">
        <pc:chgData name="Piotr Starczyński" userId="dc30f4bf-33af-43bd-8a93-22fb8b326249" providerId="ADAL" clId="{9DCD0868-BE93-45E8-AFD5-2A72817DB775}" dt="2021-05-19T12:15:24.176" v="6157" actId="47"/>
        <pc:sldMkLst>
          <pc:docMk/>
          <pc:sldMk cId="3980773071" sldId="734"/>
        </pc:sldMkLst>
      </pc:sldChg>
      <pc:sldChg chg="addSp delSp modSp mod">
        <pc:chgData name="Piotr Starczyński" userId="dc30f4bf-33af-43bd-8a93-22fb8b326249" providerId="ADAL" clId="{9DCD0868-BE93-45E8-AFD5-2A72817DB775}" dt="2021-05-19T12:32:54.197" v="6478" actId="1076"/>
        <pc:sldMkLst>
          <pc:docMk/>
          <pc:sldMk cId="2330074143" sldId="735"/>
        </pc:sldMkLst>
        <pc:spChg chg="del">
          <ac:chgData name="Piotr Starczyński" userId="dc30f4bf-33af-43bd-8a93-22fb8b326249" providerId="ADAL" clId="{9DCD0868-BE93-45E8-AFD5-2A72817DB775}" dt="2021-05-19T12:32:43.264" v="6474" actId="478"/>
          <ac:spMkLst>
            <pc:docMk/>
            <pc:sldMk cId="2330074143" sldId="735"/>
            <ac:spMk id="2" creationId="{C56EB8B9-BFDD-487D-A028-E7DEB053C4BD}"/>
          </ac:spMkLst>
        </pc:spChg>
        <pc:spChg chg="del">
          <ac:chgData name="Piotr Starczyński" userId="dc30f4bf-33af-43bd-8a93-22fb8b326249" providerId="ADAL" clId="{9DCD0868-BE93-45E8-AFD5-2A72817DB775}" dt="2021-05-19T12:32:45.516" v="6475" actId="478"/>
          <ac:spMkLst>
            <pc:docMk/>
            <pc:sldMk cId="2330074143" sldId="735"/>
            <ac:spMk id="5" creationId="{BF594C9D-03CA-485D-B9F2-C67979FD91C1}"/>
          </ac:spMkLst>
        </pc:spChg>
        <pc:spChg chg="del">
          <ac:chgData name="Piotr Starczyński" userId="dc30f4bf-33af-43bd-8a93-22fb8b326249" providerId="ADAL" clId="{9DCD0868-BE93-45E8-AFD5-2A72817DB775}" dt="2021-05-19T12:32:45.516" v="6475" actId="478"/>
          <ac:spMkLst>
            <pc:docMk/>
            <pc:sldMk cId="2330074143" sldId="735"/>
            <ac:spMk id="8" creationId="{CB6CEA1A-1333-4636-9C41-45D8D0FA8711}"/>
          </ac:spMkLst>
        </pc:spChg>
        <pc:spChg chg="del">
          <ac:chgData name="Piotr Starczyński" userId="dc30f4bf-33af-43bd-8a93-22fb8b326249" providerId="ADAL" clId="{9DCD0868-BE93-45E8-AFD5-2A72817DB775}" dt="2021-05-19T12:32:45.516" v="6475" actId="478"/>
          <ac:spMkLst>
            <pc:docMk/>
            <pc:sldMk cId="2330074143" sldId="735"/>
            <ac:spMk id="9" creationId="{B67009B4-6316-423E-985D-C94FEFE646C9}"/>
          </ac:spMkLst>
        </pc:spChg>
        <pc:picChg chg="del">
          <ac:chgData name="Piotr Starczyński" userId="dc30f4bf-33af-43bd-8a93-22fb8b326249" providerId="ADAL" clId="{9DCD0868-BE93-45E8-AFD5-2A72817DB775}" dt="2021-05-19T12:32:40.742" v="6473" actId="478"/>
          <ac:picMkLst>
            <pc:docMk/>
            <pc:sldMk cId="2330074143" sldId="735"/>
            <ac:picMk id="3" creationId="{C96E8CBE-BFEE-46D0-835C-791F8E7D2500}"/>
          </ac:picMkLst>
        </pc:picChg>
        <pc:picChg chg="add mod">
          <ac:chgData name="Piotr Starczyński" userId="dc30f4bf-33af-43bd-8a93-22fb8b326249" providerId="ADAL" clId="{9DCD0868-BE93-45E8-AFD5-2A72817DB775}" dt="2021-05-19T12:32:54.197" v="6478" actId="1076"/>
          <ac:picMkLst>
            <pc:docMk/>
            <pc:sldMk cId="2330074143" sldId="735"/>
            <ac:picMk id="7" creationId="{800F8950-B084-4876-B14F-54724C2BD6AF}"/>
          </ac:picMkLst>
        </pc:picChg>
      </pc:sldChg>
      <pc:sldChg chg="modSp mod">
        <pc:chgData name="Piotr Starczyński" userId="dc30f4bf-33af-43bd-8a93-22fb8b326249" providerId="ADAL" clId="{9DCD0868-BE93-45E8-AFD5-2A72817DB775}" dt="2021-05-19T12:16:49.178" v="6163" actId="732"/>
        <pc:sldMkLst>
          <pc:docMk/>
          <pc:sldMk cId="3496355866" sldId="736"/>
        </pc:sldMkLst>
        <pc:picChg chg="mod modCrop">
          <ac:chgData name="Piotr Starczyński" userId="dc30f4bf-33af-43bd-8a93-22fb8b326249" providerId="ADAL" clId="{9DCD0868-BE93-45E8-AFD5-2A72817DB775}" dt="2021-05-19T12:16:49.178" v="6163" actId="732"/>
          <ac:picMkLst>
            <pc:docMk/>
            <pc:sldMk cId="3496355866" sldId="736"/>
            <ac:picMk id="4" creationId="{2D978B05-34C6-483F-8C50-5392C02DD5D5}"/>
          </ac:picMkLst>
        </pc:picChg>
      </pc:sldChg>
      <pc:sldChg chg="modSp">
        <pc:chgData name="Piotr Starczyński" userId="dc30f4bf-33af-43bd-8a93-22fb8b326249" providerId="ADAL" clId="{9DCD0868-BE93-45E8-AFD5-2A72817DB775}" dt="2021-05-19T12:38:25.033" v="6668" actId="20577"/>
        <pc:sldMkLst>
          <pc:docMk/>
          <pc:sldMk cId="3565857346" sldId="5942"/>
        </pc:sldMkLst>
        <pc:graphicFrameChg chg="mod">
          <ac:chgData name="Piotr Starczyński" userId="dc30f4bf-33af-43bd-8a93-22fb8b326249" providerId="ADAL" clId="{9DCD0868-BE93-45E8-AFD5-2A72817DB775}" dt="2021-05-19T12:38:25.033" v="6668" actId="20577"/>
          <ac:graphicFrameMkLst>
            <pc:docMk/>
            <pc:sldMk cId="3565857346" sldId="5942"/>
            <ac:graphicFrameMk id="12" creationId="{4E78FF76-0AE1-447F-94ED-25E5C56A87ED}"/>
          </ac:graphicFrameMkLst>
        </pc:graphicFrameChg>
      </pc:sldChg>
      <pc:sldChg chg="modSp del mod ord">
        <pc:chgData name="Piotr Starczyński" userId="dc30f4bf-33af-43bd-8a93-22fb8b326249" providerId="ADAL" clId="{9DCD0868-BE93-45E8-AFD5-2A72817DB775}" dt="2021-05-18T16:39:22.473" v="826" actId="47"/>
        <pc:sldMkLst>
          <pc:docMk/>
          <pc:sldMk cId="2517387372" sldId="5943"/>
        </pc:sldMkLst>
        <pc:spChg chg="mod">
          <ac:chgData name="Piotr Starczyński" userId="dc30f4bf-33af-43bd-8a93-22fb8b326249" providerId="ADAL" clId="{9DCD0868-BE93-45E8-AFD5-2A72817DB775}" dt="2021-05-18T16:36:43.791" v="775" actId="20577"/>
          <ac:spMkLst>
            <pc:docMk/>
            <pc:sldMk cId="2517387372" sldId="5943"/>
            <ac:spMk id="4" creationId="{CDF8C385-C77B-4BDF-A059-5CD04A209A35}"/>
          </ac:spMkLst>
        </pc:spChg>
      </pc:sldChg>
      <pc:sldChg chg="ord">
        <pc:chgData name="Piotr Starczyński" userId="dc30f4bf-33af-43bd-8a93-22fb8b326249" providerId="ADAL" clId="{9DCD0868-BE93-45E8-AFD5-2A72817DB775}" dt="2021-05-19T12:35:00.894" v="6483"/>
        <pc:sldMkLst>
          <pc:docMk/>
          <pc:sldMk cId="3506196532" sldId="5944"/>
        </pc:sldMkLst>
      </pc:sldChg>
      <pc:sldChg chg="modSp mod">
        <pc:chgData name="Piotr Starczyński" userId="dc30f4bf-33af-43bd-8a93-22fb8b326249" providerId="ADAL" clId="{9DCD0868-BE93-45E8-AFD5-2A72817DB775}" dt="2021-05-19T12:40:11.061" v="6758" actId="113"/>
        <pc:sldMkLst>
          <pc:docMk/>
          <pc:sldMk cId="246057782" sldId="5945"/>
        </pc:sldMkLst>
        <pc:spChg chg="mod">
          <ac:chgData name="Piotr Starczyński" userId="dc30f4bf-33af-43bd-8a93-22fb8b326249" providerId="ADAL" clId="{9DCD0868-BE93-45E8-AFD5-2A72817DB775}" dt="2021-05-19T12:40:11.061" v="6758" actId="113"/>
          <ac:spMkLst>
            <pc:docMk/>
            <pc:sldMk cId="246057782" sldId="5945"/>
            <ac:spMk id="14" creationId="{AE800B1A-3770-4A4C-9E48-A4DF6257DD9E}"/>
          </ac:spMkLst>
        </pc:spChg>
      </pc:sldChg>
      <pc:sldChg chg="addSp delSp modSp del mod ord">
        <pc:chgData name="Piotr Starczyński" userId="dc30f4bf-33af-43bd-8a93-22fb8b326249" providerId="ADAL" clId="{9DCD0868-BE93-45E8-AFD5-2A72817DB775}" dt="2021-05-19T12:18:50.204" v="6190" actId="2696"/>
        <pc:sldMkLst>
          <pc:docMk/>
          <pc:sldMk cId="231996378" sldId="5946"/>
        </pc:sldMkLst>
        <pc:spChg chg="add mod">
          <ac:chgData name="Piotr Starczyński" userId="dc30f4bf-33af-43bd-8a93-22fb8b326249" providerId="ADAL" clId="{9DCD0868-BE93-45E8-AFD5-2A72817DB775}" dt="2021-05-18T16:16:52.068" v="234" actId="14100"/>
          <ac:spMkLst>
            <pc:docMk/>
            <pc:sldMk cId="231996378" sldId="5946"/>
            <ac:spMk id="2" creationId="{1CCCFE9E-FB9B-48A6-88A9-898B589F279D}"/>
          </ac:spMkLst>
        </pc:spChg>
        <pc:spChg chg="add del mod">
          <ac:chgData name="Piotr Starczyński" userId="dc30f4bf-33af-43bd-8a93-22fb8b326249" providerId="ADAL" clId="{9DCD0868-BE93-45E8-AFD5-2A72817DB775}" dt="2021-05-18T16:44:44.607" v="981" actId="478"/>
          <ac:spMkLst>
            <pc:docMk/>
            <pc:sldMk cId="231996378" sldId="5946"/>
            <ac:spMk id="3" creationId="{0A2925FB-2907-4BC3-BCC4-26427477432A}"/>
          </ac:spMkLst>
        </pc:spChg>
        <pc:spChg chg="add mod">
          <ac:chgData name="Piotr Starczyński" userId="dc30f4bf-33af-43bd-8a93-22fb8b326249" providerId="ADAL" clId="{9DCD0868-BE93-45E8-AFD5-2A72817DB775}" dt="2021-05-19T09:25:59.120" v="2283" actId="14100"/>
          <ac:spMkLst>
            <pc:docMk/>
            <pc:sldMk cId="231996378" sldId="5946"/>
            <ac:spMk id="4" creationId="{4FFBCB99-DBAE-4E23-9DE5-2C980E481114}"/>
          </ac:spMkLst>
        </pc:spChg>
        <pc:spChg chg="add del mod topLvl">
          <ac:chgData name="Piotr Starczyński" userId="dc30f4bf-33af-43bd-8a93-22fb8b326249" providerId="ADAL" clId="{9DCD0868-BE93-45E8-AFD5-2A72817DB775}" dt="2021-05-18T16:09:54.058" v="153" actId="478"/>
          <ac:spMkLst>
            <pc:docMk/>
            <pc:sldMk cId="231996378" sldId="5946"/>
            <ac:spMk id="10" creationId="{2A1BEA8F-5355-4437-BFA7-2A4EF3C96BD1}"/>
          </ac:spMkLst>
        </pc:spChg>
        <pc:spChg chg="add del mod topLvl">
          <ac:chgData name="Piotr Starczyński" userId="dc30f4bf-33af-43bd-8a93-22fb8b326249" providerId="ADAL" clId="{9DCD0868-BE93-45E8-AFD5-2A72817DB775}" dt="2021-05-18T16:09:53.362" v="152" actId="478"/>
          <ac:spMkLst>
            <pc:docMk/>
            <pc:sldMk cId="231996378" sldId="5946"/>
            <ac:spMk id="11" creationId="{83DB6C54-F7A7-4E14-B3B1-AA584737E03E}"/>
          </ac:spMkLst>
        </pc:spChg>
        <pc:spChg chg="add del mod topLvl">
          <ac:chgData name="Piotr Starczyński" userId="dc30f4bf-33af-43bd-8a93-22fb8b326249" providerId="ADAL" clId="{9DCD0868-BE93-45E8-AFD5-2A72817DB775}" dt="2021-05-18T16:09:57.949" v="155" actId="478"/>
          <ac:spMkLst>
            <pc:docMk/>
            <pc:sldMk cId="231996378" sldId="5946"/>
            <ac:spMk id="14" creationId="{8D9A1AF0-EE00-4880-9C53-86344AABF000}"/>
          </ac:spMkLst>
        </pc:spChg>
        <pc:spChg chg="add del mod topLvl">
          <ac:chgData name="Piotr Starczyński" userId="dc30f4bf-33af-43bd-8a93-22fb8b326249" providerId="ADAL" clId="{9DCD0868-BE93-45E8-AFD5-2A72817DB775}" dt="2021-05-18T16:09:56.963" v="154" actId="478"/>
          <ac:spMkLst>
            <pc:docMk/>
            <pc:sldMk cId="231996378" sldId="5946"/>
            <ac:spMk id="15" creationId="{69FEB801-1C93-4ED6-BDF6-7824F59C5A2A}"/>
          </ac:spMkLst>
        </pc:spChg>
        <pc:spChg chg="add mod">
          <ac:chgData name="Piotr Starczyński" userId="dc30f4bf-33af-43bd-8a93-22fb8b326249" providerId="ADAL" clId="{9DCD0868-BE93-45E8-AFD5-2A72817DB775}" dt="2021-05-18T16:08:18.461" v="139"/>
          <ac:spMkLst>
            <pc:docMk/>
            <pc:sldMk cId="231996378" sldId="5946"/>
            <ac:spMk id="17" creationId="{17F923D0-E2CF-4C8E-BB17-B9E6E4376057}"/>
          </ac:spMkLst>
        </pc:spChg>
        <pc:spChg chg="add mod">
          <ac:chgData name="Piotr Starczyński" userId="dc30f4bf-33af-43bd-8a93-22fb8b326249" providerId="ADAL" clId="{9DCD0868-BE93-45E8-AFD5-2A72817DB775}" dt="2021-05-18T16:08:18.461" v="139"/>
          <ac:spMkLst>
            <pc:docMk/>
            <pc:sldMk cId="231996378" sldId="5946"/>
            <ac:spMk id="18" creationId="{C31FB98B-9A95-4255-A46D-394B262EF7A0}"/>
          </ac:spMkLst>
        </pc:spChg>
        <pc:spChg chg="add mod">
          <ac:chgData name="Piotr Starczyński" userId="dc30f4bf-33af-43bd-8a93-22fb8b326249" providerId="ADAL" clId="{9DCD0868-BE93-45E8-AFD5-2A72817DB775}" dt="2021-05-18T16:24:50.621" v="554" actId="20577"/>
          <ac:spMkLst>
            <pc:docMk/>
            <pc:sldMk cId="231996378" sldId="5946"/>
            <ac:spMk id="19" creationId="{3AF1C5A9-1BA5-4CDB-9825-2ABB92930BFB}"/>
          </ac:spMkLst>
        </pc:spChg>
        <pc:spChg chg="add mod">
          <ac:chgData name="Piotr Starczyński" userId="dc30f4bf-33af-43bd-8a93-22fb8b326249" providerId="ADAL" clId="{9DCD0868-BE93-45E8-AFD5-2A72817DB775}" dt="2021-05-19T09:25:56.785" v="2282" actId="14100"/>
          <ac:spMkLst>
            <pc:docMk/>
            <pc:sldMk cId="231996378" sldId="5946"/>
            <ac:spMk id="21" creationId="{51A2625E-99A8-4D96-8F13-F581FF0677E3}"/>
          </ac:spMkLst>
        </pc:spChg>
        <pc:grpChg chg="add del mod">
          <ac:chgData name="Piotr Starczyński" userId="dc30f4bf-33af-43bd-8a93-22fb8b326249" providerId="ADAL" clId="{9DCD0868-BE93-45E8-AFD5-2A72817DB775}" dt="2021-05-18T16:09:56.963" v="154" actId="478"/>
          <ac:grpSpMkLst>
            <pc:docMk/>
            <pc:sldMk cId="231996378" sldId="5946"/>
            <ac:grpSpMk id="8" creationId="{2D91D3FD-F9F8-409C-BDCD-127F188BF7AF}"/>
          </ac:grpSpMkLst>
        </pc:grpChg>
        <pc:grpChg chg="add del mod">
          <ac:chgData name="Piotr Starczyński" userId="dc30f4bf-33af-43bd-8a93-22fb8b326249" providerId="ADAL" clId="{9DCD0868-BE93-45E8-AFD5-2A72817DB775}" dt="2021-05-18T16:09:53.362" v="152" actId="478"/>
          <ac:grpSpMkLst>
            <pc:docMk/>
            <pc:sldMk cId="231996378" sldId="5946"/>
            <ac:grpSpMk id="9" creationId="{943C0C4E-529E-4BED-9452-416E02D5BC9B}"/>
          </ac:grpSpMkLst>
        </pc:grpChg>
        <pc:grpChg chg="add mod">
          <ac:chgData name="Piotr Starczyński" userId="dc30f4bf-33af-43bd-8a93-22fb8b326249" providerId="ADAL" clId="{9DCD0868-BE93-45E8-AFD5-2A72817DB775}" dt="2021-05-18T16:08:18.461" v="139"/>
          <ac:grpSpMkLst>
            <pc:docMk/>
            <pc:sldMk cId="231996378" sldId="5946"/>
            <ac:grpSpMk id="16" creationId="{AA10E7DB-0135-4FDD-B649-79D1F526D717}"/>
          </ac:grpSpMkLst>
        </pc:grpChg>
        <pc:graphicFrameChg chg="mod modGraphic">
          <ac:chgData name="Piotr Starczyński" userId="dc30f4bf-33af-43bd-8a93-22fb8b326249" providerId="ADAL" clId="{9DCD0868-BE93-45E8-AFD5-2A72817DB775}" dt="2021-05-18T16:49:25.205" v="1434" actId="20577"/>
          <ac:graphicFrameMkLst>
            <pc:docMk/>
            <pc:sldMk cId="231996378" sldId="5946"/>
            <ac:graphicFrameMk id="28" creationId="{0DD45157-A931-433E-952A-DEB0B7F6660D}"/>
          </ac:graphicFrameMkLst>
        </pc:graphicFrameChg>
      </pc:sldChg>
      <pc:sldChg chg="modSp add mod">
        <pc:chgData name="Piotr Starczyński" userId="dc30f4bf-33af-43bd-8a93-22fb8b326249" providerId="ADAL" clId="{9DCD0868-BE93-45E8-AFD5-2A72817DB775}" dt="2021-05-19T12:57:20.602" v="8096" actId="20577"/>
        <pc:sldMkLst>
          <pc:docMk/>
          <pc:sldMk cId="1552704006" sldId="5946"/>
        </pc:sldMkLst>
        <pc:spChg chg="mod">
          <ac:chgData name="Piotr Starczyński" userId="dc30f4bf-33af-43bd-8a93-22fb8b326249" providerId="ADAL" clId="{9DCD0868-BE93-45E8-AFD5-2A72817DB775}" dt="2021-05-19T12:57:20.602" v="8096" actId="20577"/>
          <ac:spMkLst>
            <pc:docMk/>
            <pc:sldMk cId="1552704006" sldId="5946"/>
            <ac:spMk id="5" creationId="{51355142-645F-4C73-9ED1-CF48E037E747}"/>
          </ac:spMkLst>
        </pc:spChg>
        <pc:graphicFrameChg chg="mod">
          <ac:chgData name="Piotr Starczyński" userId="dc30f4bf-33af-43bd-8a93-22fb8b326249" providerId="ADAL" clId="{9DCD0868-BE93-45E8-AFD5-2A72817DB775}" dt="2021-05-19T12:52:45.250" v="7988" actId="20577"/>
          <ac:graphicFrameMkLst>
            <pc:docMk/>
            <pc:sldMk cId="1552704006" sldId="5946"/>
            <ac:graphicFrameMk id="28" creationId="{0DD45157-A931-433E-952A-DEB0B7F6660D}"/>
          </ac:graphicFrameMkLst>
        </pc:graphicFrameChg>
      </pc:sldChg>
      <pc:sldChg chg="add del">
        <pc:chgData name="Piotr Starczyński" userId="dc30f4bf-33af-43bd-8a93-22fb8b326249" providerId="ADAL" clId="{9DCD0868-BE93-45E8-AFD5-2A72817DB775}" dt="2021-05-19T12:18:55.585" v="6192"/>
        <pc:sldMkLst>
          <pc:docMk/>
          <pc:sldMk cId="4134754551" sldId="5946"/>
        </pc:sldMkLst>
      </pc:sldChg>
      <pc:sldChg chg="addSp delSp modSp add del mod ord modAnim">
        <pc:chgData name="Piotr Starczyński" userId="dc30f4bf-33af-43bd-8a93-22fb8b326249" providerId="ADAL" clId="{9DCD0868-BE93-45E8-AFD5-2A72817DB775}" dt="2021-05-19T09:26:30.179" v="2312" actId="2696"/>
        <pc:sldMkLst>
          <pc:docMk/>
          <pc:sldMk cId="2168736123" sldId="5947"/>
        </pc:sldMkLst>
        <pc:spChg chg="del">
          <ac:chgData name="Piotr Starczyński" userId="dc30f4bf-33af-43bd-8a93-22fb8b326249" providerId="ADAL" clId="{9DCD0868-BE93-45E8-AFD5-2A72817DB775}" dt="2021-05-18T16:24:31.297" v="536" actId="478"/>
          <ac:spMkLst>
            <pc:docMk/>
            <pc:sldMk cId="2168736123" sldId="5947"/>
            <ac:spMk id="2" creationId="{1CCCFE9E-FB9B-48A6-88A9-898B589F279D}"/>
          </ac:spMkLst>
        </pc:spChg>
        <pc:spChg chg="add mod">
          <ac:chgData name="Piotr Starczyński" userId="dc30f4bf-33af-43bd-8a93-22fb8b326249" providerId="ADAL" clId="{9DCD0868-BE93-45E8-AFD5-2A72817DB775}" dt="2021-05-19T08:21:09.047" v="2278" actId="14100"/>
          <ac:spMkLst>
            <pc:docMk/>
            <pc:sldMk cId="2168736123" sldId="5947"/>
            <ac:spMk id="3" creationId="{720E2862-4F7F-4A71-971E-B5585028D5FC}"/>
          </ac:spMkLst>
        </pc:spChg>
        <pc:spChg chg="add mod">
          <ac:chgData name="Piotr Starczyński" userId="dc30f4bf-33af-43bd-8a93-22fb8b326249" providerId="ADAL" clId="{9DCD0868-BE93-45E8-AFD5-2A72817DB775}" dt="2021-05-18T16:31:50.119" v="694" actId="207"/>
          <ac:spMkLst>
            <pc:docMk/>
            <pc:sldMk cId="2168736123" sldId="5947"/>
            <ac:spMk id="4" creationId="{B9E727BB-DD5D-4566-B3E1-528B15A49DFB}"/>
          </ac:spMkLst>
        </pc:spChg>
        <pc:spChg chg="add mod">
          <ac:chgData name="Piotr Starczyński" userId="dc30f4bf-33af-43bd-8a93-22fb8b326249" providerId="ADAL" clId="{9DCD0868-BE93-45E8-AFD5-2A72817DB775}" dt="2021-05-18T16:25:09.763" v="558" actId="14100"/>
          <ac:spMkLst>
            <pc:docMk/>
            <pc:sldMk cId="2168736123" sldId="5947"/>
            <ac:spMk id="10" creationId="{FBF846FC-7069-488C-84DE-DACDD94EAD65}"/>
          </ac:spMkLst>
        </pc:spChg>
        <pc:spChg chg="mod">
          <ac:chgData name="Piotr Starczyński" userId="dc30f4bf-33af-43bd-8a93-22fb8b326249" providerId="ADAL" clId="{9DCD0868-BE93-45E8-AFD5-2A72817DB775}" dt="2021-05-19T09:26:13.431" v="2311" actId="20577"/>
          <ac:spMkLst>
            <pc:docMk/>
            <pc:sldMk cId="2168736123" sldId="5947"/>
            <ac:spMk id="13" creationId="{1D2699FB-0081-42E5-B1CB-CB59C81E0C65}"/>
          </ac:spMkLst>
        </pc:spChg>
        <pc:spChg chg="add mod">
          <ac:chgData name="Piotr Starczyński" userId="dc30f4bf-33af-43bd-8a93-22fb8b326249" providerId="ADAL" clId="{9DCD0868-BE93-45E8-AFD5-2A72817DB775}" dt="2021-05-19T08:21:09.047" v="2278" actId="14100"/>
          <ac:spMkLst>
            <pc:docMk/>
            <pc:sldMk cId="2168736123" sldId="5947"/>
            <ac:spMk id="14" creationId="{30789846-5D9E-480C-9672-F8D30AF38DDF}"/>
          </ac:spMkLst>
        </pc:spChg>
        <pc:spChg chg="add mod">
          <ac:chgData name="Piotr Starczyński" userId="dc30f4bf-33af-43bd-8a93-22fb8b326249" providerId="ADAL" clId="{9DCD0868-BE93-45E8-AFD5-2A72817DB775}" dt="2021-05-19T08:21:09.047" v="2278" actId="14100"/>
          <ac:spMkLst>
            <pc:docMk/>
            <pc:sldMk cId="2168736123" sldId="5947"/>
            <ac:spMk id="15" creationId="{BF4DD519-5133-4D0B-9834-657B5E05FADB}"/>
          </ac:spMkLst>
        </pc:spChg>
        <pc:spChg chg="add mod">
          <ac:chgData name="Piotr Starczyński" userId="dc30f4bf-33af-43bd-8a93-22fb8b326249" providerId="ADAL" clId="{9DCD0868-BE93-45E8-AFD5-2A72817DB775}" dt="2021-05-19T08:21:09.047" v="2278" actId="14100"/>
          <ac:spMkLst>
            <pc:docMk/>
            <pc:sldMk cId="2168736123" sldId="5947"/>
            <ac:spMk id="16" creationId="{310EFC88-EAF7-4AD8-8C39-D167976B690F}"/>
          </ac:spMkLst>
        </pc:spChg>
        <pc:spChg chg="add mod">
          <ac:chgData name="Piotr Starczyński" userId="dc30f4bf-33af-43bd-8a93-22fb8b326249" providerId="ADAL" clId="{9DCD0868-BE93-45E8-AFD5-2A72817DB775}" dt="2021-05-19T08:21:09.047" v="2278" actId="14100"/>
          <ac:spMkLst>
            <pc:docMk/>
            <pc:sldMk cId="2168736123" sldId="5947"/>
            <ac:spMk id="17" creationId="{7CA83437-2B7F-472C-B4D7-E42C59090E53}"/>
          </ac:spMkLst>
        </pc:spChg>
        <pc:spChg chg="add mod">
          <ac:chgData name="Piotr Starczyński" userId="dc30f4bf-33af-43bd-8a93-22fb8b326249" providerId="ADAL" clId="{9DCD0868-BE93-45E8-AFD5-2A72817DB775}" dt="2021-05-19T08:21:09.047" v="2278" actId="14100"/>
          <ac:spMkLst>
            <pc:docMk/>
            <pc:sldMk cId="2168736123" sldId="5947"/>
            <ac:spMk id="18" creationId="{F223A8BF-D7CE-46EE-BBD1-67DBAC3311DE}"/>
          </ac:spMkLst>
        </pc:spChg>
        <pc:spChg chg="mod">
          <ac:chgData name="Piotr Starczyński" userId="dc30f4bf-33af-43bd-8a93-22fb8b326249" providerId="ADAL" clId="{9DCD0868-BE93-45E8-AFD5-2A72817DB775}" dt="2021-05-18T16:34:28.406" v="760" actId="20577"/>
          <ac:spMkLst>
            <pc:docMk/>
            <pc:sldMk cId="2168736123" sldId="5947"/>
            <ac:spMk id="19" creationId="{3AF1C5A9-1BA5-4CDB-9825-2ABB92930BFB}"/>
          </ac:spMkLst>
        </pc:spChg>
        <pc:spChg chg="add mod">
          <ac:chgData name="Piotr Starczyński" userId="dc30f4bf-33af-43bd-8a93-22fb8b326249" providerId="ADAL" clId="{9DCD0868-BE93-45E8-AFD5-2A72817DB775}" dt="2021-05-19T08:21:09.047" v="2278" actId="14100"/>
          <ac:spMkLst>
            <pc:docMk/>
            <pc:sldMk cId="2168736123" sldId="5947"/>
            <ac:spMk id="20" creationId="{37ADD4B7-BB05-4661-BA4B-D1F80728837F}"/>
          </ac:spMkLst>
        </pc:spChg>
        <pc:spChg chg="add mod">
          <ac:chgData name="Piotr Starczyński" userId="dc30f4bf-33af-43bd-8a93-22fb8b326249" providerId="ADAL" clId="{9DCD0868-BE93-45E8-AFD5-2A72817DB775}" dt="2021-05-18T16:32:00.391" v="695" actId="571"/>
          <ac:spMkLst>
            <pc:docMk/>
            <pc:sldMk cId="2168736123" sldId="5947"/>
            <ac:spMk id="21" creationId="{4FBDF0D9-A1E5-4944-B2D0-4B75B5255456}"/>
          </ac:spMkLst>
        </pc:spChg>
        <pc:spChg chg="add mod">
          <ac:chgData name="Piotr Starczyński" userId="dc30f4bf-33af-43bd-8a93-22fb8b326249" providerId="ADAL" clId="{9DCD0868-BE93-45E8-AFD5-2A72817DB775}" dt="2021-05-18T16:32:03.079" v="696" actId="571"/>
          <ac:spMkLst>
            <pc:docMk/>
            <pc:sldMk cId="2168736123" sldId="5947"/>
            <ac:spMk id="22" creationId="{69D064CC-B590-400A-B4A1-5B04B7B38C61}"/>
          </ac:spMkLst>
        </pc:spChg>
        <pc:spChg chg="add mod">
          <ac:chgData name="Piotr Starczyński" userId="dc30f4bf-33af-43bd-8a93-22fb8b326249" providerId="ADAL" clId="{9DCD0868-BE93-45E8-AFD5-2A72817DB775}" dt="2021-05-18T16:32:06.165" v="697" actId="571"/>
          <ac:spMkLst>
            <pc:docMk/>
            <pc:sldMk cId="2168736123" sldId="5947"/>
            <ac:spMk id="23" creationId="{00ED3B05-3561-447A-B651-B57795F99059}"/>
          </ac:spMkLst>
        </pc:spChg>
        <pc:graphicFrameChg chg="mod modGraphic">
          <ac:chgData name="Piotr Starczyński" userId="dc30f4bf-33af-43bd-8a93-22fb8b326249" providerId="ADAL" clId="{9DCD0868-BE93-45E8-AFD5-2A72817DB775}" dt="2021-05-18T16:27:32.916" v="653"/>
          <ac:graphicFrameMkLst>
            <pc:docMk/>
            <pc:sldMk cId="2168736123" sldId="5947"/>
            <ac:graphicFrameMk id="28" creationId="{0DD45157-A931-433E-952A-DEB0B7F6660D}"/>
          </ac:graphicFrameMkLst>
        </pc:graphicFrameChg>
      </pc:sldChg>
      <pc:sldChg chg="add del">
        <pc:chgData name="Piotr Starczyński" userId="dc30f4bf-33af-43bd-8a93-22fb8b326249" providerId="ADAL" clId="{9DCD0868-BE93-45E8-AFD5-2A72817DB775}" dt="2021-05-19T09:26:39.096" v="2314"/>
        <pc:sldMkLst>
          <pc:docMk/>
          <pc:sldMk cId="2773272479" sldId="5947"/>
        </pc:sldMkLst>
      </pc:sldChg>
      <pc:sldChg chg="modSp add mod modNotesTx">
        <pc:chgData name="Piotr Starczyński" userId="dc30f4bf-33af-43bd-8a93-22fb8b326249" providerId="ADAL" clId="{9DCD0868-BE93-45E8-AFD5-2A72817DB775}" dt="2021-05-19T12:56:51.397" v="8078" actId="20577"/>
        <pc:sldMkLst>
          <pc:docMk/>
          <pc:sldMk cId="2864491405" sldId="5947"/>
        </pc:sldMkLst>
        <pc:spChg chg="mod">
          <ac:chgData name="Piotr Starczyński" userId="dc30f4bf-33af-43bd-8a93-22fb8b326249" providerId="ADAL" clId="{9DCD0868-BE93-45E8-AFD5-2A72817DB775}" dt="2021-05-19T12:56:51.397" v="8078" actId="20577"/>
          <ac:spMkLst>
            <pc:docMk/>
            <pc:sldMk cId="2864491405" sldId="5947"/>
            <ac:spMk id="5" creationId="{51355142-645F-4C73-9ED1-CF48E037E747}"/>
          </ac:spMkLst>
        </pc:spChg>
      </pc:sldChg>
      <pc:sldChg chg="del">
        <pc:chgData name="Piotr Starczyński" userId="dc30f4bf-33af-43bd-8a93-22fb8b326249" providerId="ADAL" clId="{9DCD0868-BE93-45E8-AFD5-2A72817DB775}" dt="2021-05-18T16:18:34.800" v="316" actId="47"/>
        <pc:sldMkLst>
          <pc:docMk/>
          <pc:sldMk cId="2970293726" sldId="5947"/>
        </pc:sldMkLst>
      </pc:sldChg>
      <pc:sldChg chg="add del">
        <pc:chgData name="Piotr Starczyński" userId="dc30f4bf-33af-43bd-8a93-22fb8b326249" providerId="ADAL" clId="{9DCD0868-BE93-45E8-AFD5-2A72817DB775}" dt="2021-05-18T16:37:16.803" v="777"/>
        <pc:sldMkLst>
          <pc:docMk/>
          <pc:sldMk cId="356920164" sldId="5948"/>
        </pc:sldMkLst>
      </pc:sldChg>
      <pc:sldChg chg="modSp add mod">
        <pc:chgData name="Piotr Starczyński" userId="dc30f4bf-33af-43bd-8a93-22fb8b326249" providerId="ADAL" clId="{9DCD0868-BE93-45E8-AFD5-2A72817DB775}" dt="2021-05-19T12:18:00.996" v="6186" actId="20577"/>
        <pc:sldMkLst>
          <pc:docMk/>
          <pc:sldMk cId="4237858987" sldId="5948"/>
        </pc:sldMkLst>
        <pc:spChg chg="mod">
          <ac:chgData name="Piotr Starczyński" userId="dc30f4bf-33af-43bd-8a93-22fb8b326249" providerId="ADAL" clId="{9DCD0868-BE93-45E8-AFD5-2A72817DB775}" dt="2021-05-19T12:18:00.996" v="6186" actId="20577"/>
          <ac:spMkLst>
            <pc:docMk/>
            <pc:sldMk cId="4237858987" sldId="5948"/>
            <ac:spMk id="4" creationId="{CDF8C385-C77B-4BDF-A059-5CD04A209A35}"/>
          </ac:spMkLst>
        </pc:spChg>
      </pc:sldChg>
      <pc:sldChg chg="add del">
        <pc:chgData name="Piotr Starczyński" userId="dc30f4bf-33af-43bd-8a93-22fb8b326249" providerId="ADAL" clId="{9DCD0868-BE93-45E8-AFD5-2A72817DB775}" dt="2021-05-18T16:42:02.282" v="905" actId="47"/>
        <pc:sldMkLst>
          <pc:docMk/>
          <pc:sldMk cId="2577222042" sldId="5949"/>
        </pc:sldMkLst>
      </pc:sldChg>
      <pc:sldChg chg="modSp add mod ord">
        <pc:chgData name="Piotr Starczyński" userId="dc30f4bf-33af-43bd-8a93-22fb8b326249" providerId="ADAL" clId="{9DCD0868-BE93-45E8-AFD5-2A72817DB775}" dt="2021-05-19T12:17:55.786" v="6182" actId="20577"/>
        <pc:sldMkLst>
          <pc:docMk/>
          <pc:sldMk cId="843990973" sldId="5950"/>
        </pc:sldMkLst>
        <pc:spChg chg="mod">
          <ac:chgData name="Piotr Starczyński" userId="dc30f4bf-33af-43bd-8a93-22fb8b326249" providerId="ADAL" clId="{9DCD0868-BE93-45E8-AFD5-2A72817DB775}" dt="2021-05-19T12:17:55.786" v="6182" actId="20577"/>
          <ac:spMkLst>
            <pc:docMk/>
            <pc:sldMk cId="843990973" sldId="5950"/>
            <ac:spMk id="4" creationId="{CDF8C385-C77B-4BDF-A059-5CD04A209A35}"/>
          </ac:spMkLst>
        </pc:spChg>
      </pc:sldChg>
      <pc:sldChg chg="addSp delSp modSp add del mod delAnim">
        <pc:chgData name="Piotr Starczyński" userId="dc30f4bf-33af-43bd-8a93-22fb8b326249" providerId="ADAL" clId="{9DCD0868-BE93-45E8-AFD5-2A72817DB775}" dt="2021-05-19T09:26:30.179" v="2312" actId="2696"/>
        <pc:sldMkLst>
          <pc:docMk/>
          <pc:sldMk cId="1564786653" sldId="5951"/>
        </pc:sldMkLst>
        <pc:spChg chg="del">
          <ac:chgData name="Piotr Starczyński" userId="dc30f4bf-33af-43bd-8a93-22fb8b326249" providerId="ADAL" clId="{9DCD0868-BE93-45E8-AFD5-2A72817DB775}" dt="2021-05-18T16:40:10.316" v="830" actId="478"/>
          <ac:spMkLst>
            <pc:docMk/>
            <pc:sldMk cId="1564786653" sldId="5951"/>
            <ac:spMk id="3" creationId="{720E2862-4F7F-4A71-971E-B5585028D5FC}"/>
          </ac:spMkLst>
        </pc:spChg>
        <pc:spChg chg="del">
          <ac:chgData name="Piotr Starczyński" userId="dc30f4bf-33af-43bd-8a93-22fb8b326249" providerId="ADAL" clId="{9DCD0868-BE93-45E8-AFD5-2A72817DB775}" dt="2021-05-18T16:40:10.316" v="830" actId="478"/>
          <ac:spMkLst>
            <pc:docMk/>
            <pc:sldMk cId="1564786653" sldId="5951"/>
            <ac:spMk id="4" creationId="{B9E727BB-DD5D-4566-B3E1-528B15A49DFB}"/>
          </ac:spMkLst>
        </pc:spChg>
        <pc:spChg chg="del">
          <ac:chgData name="Piotr Starczyński" userId="dc30f4bf-33af-43bd-8a93-22fb8b326249" providerId="ADAL" clId="{9DCD0868-BE93-45E8-AFD5-2A72817DB775}" dt="2021-05-18T16:40:10.316" v="830" actId="478"/>
          <ac:spMkLst>
            <pc:docMk/>
            <pc:sldMk cId="1564786653" sldId="5951"/>
            <ac:spMk id="6" creationId="{AF60A2CA-E962-4421-A1FD-516A904629CB}"/>
          </ac:spMkLst>
        </pc:spChg>
        <pc:spChg chg="del">
          <ac:chgData name="Piotr Starczyński" userId="dc30f4bf-33af-43bd-8a93-22fb8b326249" providerId="ADAL" clId="{9DCD0868-BE93-45E8-AFD5-2A72817DB775}" dt="2021-05-18T16:40:10.316" v="830" actId="478"/>
          <ac:spMkLst>
            <pc:docMk/>
            <pc:sldMk cId="1564786653" sldId="5951"/>
            <ac:spMk id="10" creationId="{FBF846FC-7069-488C-84DE-DACDD94EAD65}"/>
          </ac:spMkLst>
        </pc:spChg>
        <pc:spChg chg="del">
          <ac:chgData name="Piotr Starczyński" userId="dc30f4bf-33af-43bd-8a93-22fb8b326249" providerId="ADAL" clId="{9DCD0868-BE93-45E8-AFD5-2A72817DB775}" dt="2021-05-18T16:40:10.316" v="830" actId="478"/>
          <ac:spMkLst>
            <pc:docMk/>
            <pc:sldMk cId="1564786653" sldId="5951"/>
            <ac:spMk id="14" creationId="{30789846-5D9E-480C-9672-F8D30AF38DDF}"/>
          </ac:spMkLst>
        </pc:spChg>
        <pc:spChg chg="del">
          <ac:chgData name="Piotr Starczyński" userId="dc30f4bf-33af-43bd-8a93-22fb8b326249" providerId="ADAL" clId="{9DCD0868-BE93-45E8-AFD5-2A72817DB775}" dt="2021-05-18T16:40:10.316" v="830" actId="478"/>
          <ac:spMkLst>
            <pc:docMk/>
            <pc:sldMk cId="1564786653" sldId="5951"/>
            <ac:spMk id="15" creationId="{BF4DD519-5133-4D0B-9834-657B5E05FADB}"/>
          </ac:spMkLst>
        </pc:spChg>
        <pc:spChg chg="del">
          <ac:chgData name="Piotr Starczyński" userId="dc30f4bf-33af-43bd-8a93-22fb8b326249" providerId="ADAL" clId="{9DCD0868-BE93-45E8-AFD5-2A72817DB775}" dt="2021-05-18T16:40:10.316" v="830" actId="478"/>
          <ac:spMkLst>
            <pc:docMk/>
            <pc:sldMk cId="1564786653" sldId="5951"/>
            <ac:spMk id="16" creationId="{310EFC88-EAF7-4AD8-8C39-D167976B690F}"/>
          </ac:spMkLst>
        </pc:spChg>
        <pc:spChg chg="del">
          <ac:chgData name="Piotr Starczyński" userId="dc30f4bf-33af-43bd-8a93-22fb8b326249" providerId="ADAL" clId="{9DCD0868-BE93-45E8-AFD5-2A72817DB775}" dt="2021-05-18T16:40:10.316" v="830" actId="478"/>
          <ac:spMkLst>
            <pc:docMk/>
            <pc:sldMk cId="1564786653" sldId="5951"/>
            <ac:spMk id="17" creationId="{7CA83437-2B7F-472C-B4D7-E42C59090E53}"/>
          </ac:spMkLst>
        </pc:spChg>
        <pc:spChg chg="del">
          <ac:chgData name="Piotr Starczyński" userId="dc30f4bf-33af-43bd-8a93-22fb8b326249" providerId="ADAL" clId="{9DCD0868-BE93-45E8-AFD5-2A72817DB775}" dt="2021-05-18T16:40:10.316" v="830" actId="478"/>
          <ac:spMkLst>
            <pc:docMk/>
            <pc:sldMk cId="1564786653" sldId="5951"/>
            <ac:spMk id="18" creationId="{F223A8BF-D7CE-46EE-BBD1-67DBAC3311DE}"/>
          </ac:spMkLst>
        </pc:spChg>
        <pc:spChg chg="del">
          <ac:chgData name="Piotr Starczyński" userId="dc30f4bf-33af-43bd-8a93-22fb8b326249" providerId="ADAL" clId="{9DCD0868-BE93-45E8-AFD5-2A72817DB775}" dt="2021-05-18T16:40:10.316" v="830" actId="478"/>
          <ac:spMkLst>
            <pc:docMk/>
            <pc:sldMk cId="1564786653" sldId="5951"/>
            <ac:spMk id="19" creationId="{3AF1C5A9-1BA5-4CDB-9825-2ABB92930BFB}"/>
          </ac:spMkLst>
        </pc:spChg>
        <pc:spChg chg="del">
          <ac:chgData name="Piotr Starczyński" userId="dc30f4bf-33af-43bd-8a93-22fb8b326249" providerId="ADAL" clId="{9DCD0868-BE93-45E8-AFD5-2A72817DB775}" dt="2021-05-18T16:40:10.316" v="830" actId="478"/>
          <ac:spMkLst>
            <pc:docMk/>
            <pc:sldMk cId="1564786653" sldId="5951"/>
            <ac:spMk id="20" creationId="{37ADD4B7-BB05-4661-BA4B-D1F80728837F}"/>
          </ac:spMkLst>
        </pc:spChg>
        <pc:spChg chg="del">
          <ac:chgData name="Piotr Starczyński" userId="dc30f4bf-33af-43bd-8a93-22fb8b326249" providerId="ADAL" clId="{9DCD0868-BE93-45E8-AFD5-2A72817DB775}" dt="2021-05-18T16:40:10.316" v="830" actId="478"/>
          <ac:spMkLst>
            <pc:docMk/>
            <pc:sldMk cId="1564786653" sldId="5951"/>
            <ac:spMk id="21" creationId="{4FBDF0D9-A1E5-4944-B2D0-4B75B5255456}"/>
          </ac:spMkLst>
        </pc:spChg>
        <pc:spChg chg="del">
          <ac:chgData name="Piotr Starczyński" userId="dc30f4bf-33af-43bd-8a93-22fb8b326249" providerId="ADAL" clId="{9DCD0868-BE93-45E8-AFD5-2A72817DB775}" dt="2021-05-18T16:40:10.316" v="830" actId="478"/>
          <ac:spMkLst>
            <pc:docMk/>
            <pc:sldMk cId="1564786653" sldId="5951"/>
            <ac:spMk id="22" creationId="{69D064CC-B590-400A-B4A1-5B04B7B38C61}"/>
          </ac:spMkLst>
        </pc:spChg>
        <pc:spChg chg="del">
          <ac:chgData name="Piotr Starczyński" userId="dc30f4bf-33af-43bd-8a93-22fb8b326249" providerId="ADAL" clId="{9DCD0868-BE93-45E8-AFD5-2A72817DB775}" dt="2021-05-18T16:40:10.316" v="830" actId="478"/>
          <ac:spMkLst>
            <pc:docMk/>
            <pc:sldMk cId="1564786653" sldId="5951"/>
            <ac:spMk id="23" creationId="{00ED3B05-3561-447A-B651-B57795F99059}"/>
          </ac:spMkLst>
        </pc:spChg>
        <pc:graphicFrameChg chg="del">
          <ac:chgData name="Piotr Starczyński" userId="dc30f4bf-33af-43bd-8a93-22fb8b326249" providerId="ADAL" clId="{9DCD0868-BE93-45E8-AFD5-2A72817DB775}" dt="2021-05-18T16:40:10.316" v="830" actId="478"/>
          <ac:graphicFrameMkLst>
            <pc:docMk/>
            <pc:sldMk cId="1564786653" sldId="5951"/>
            <ac:graphicFrameMk id="12" creationId="{4E78FF76-0AE1-447F-94ED-25E5C56A87ED}"/>
          </ac:graphicFrameMkLst>
        </pc:graphicFrameChg>
        <pc:graphicFrameChg chg="del mod">
          <ac:chgData name="Piotr Starczyński" userId="dc30f4bf-33af-43bd-8a93-22fb8b326249" providerId="ADAL" clId="{9DCD0868-BE93-45E8-AFD5-2A72817DB775}" dt="2021-05-18T16:40:12.966" v="832" actId="478"/>
          <ac:graphicFrameMkLst>
            <pc:docMk/>
            <pc:sldMk cId="1564786653" sldId="5951"/>
            <ac:graphicFrameMk id="28" creationId="{0DD45157-A931-433E-952A-DEB0B7F6660D}"/>
          </ac:graphicFrameMkLst>
        </pc:graphicFrameChg>
        <pc:picChg chg="add mod">
          <ac:chgData name="Piotr Starczyński" userId="dc30f4bf-33af-43bd-8a93-22fb8b326249" providerId="ADAL" clId="{9DCD0868-BE93-45E8-AFD5-2A72817DB775}" dt="2021-05-18T16:40:19.385" v="833"/>
          <ac:picMkLst>
            <pc:docMk/>
            <pc:sldMk cId="1564786653" sldId="5951"/>
            <ac:picMk id="24" creationId="{35C4AD76-C0E2-4357-8A2D-69471AD7A3A8}"/>
          </ac:picMkLst>
        </pc:picChg>
        <pc:picChg chg="add mod">
          <ac:chgData name="Piotr Starczyński" userId="dc30f4bf-33af-43bd-8a93-22fb8b326249" providerId="ADAL" clId="{9DCD0868-BE93-45E8-AFD5-2A72817DB775}" dt="2021-05-18T16:40:19.385" v="833"/>
          <ac:picMkLst>
            <pc:docMk/>
            <pc:sldMk cId="1564786653" sldId="5951"/>
            <ac:picMk id="25" creationId="{3C911AE7-B2AC-4953-A08E-9BC8D6F6635D}"/>
          </ac:picMkLst>
        </pc:picChg>
        <pc:cxnChg chg="add mod">
          <ac:chgData name="Piotr Starczyński" userId="dc30f4bf-33af-43bd-8a93-22fb8b326249" providerId="ADAL" clId="{9DCD0868-BE93-45E8-AFD5-2A72817DB775}" dt="2021-05-18T16:40:57.724" v="837" actId="208"/>
          <ac:cxnSpMkLst>
            <pc:docMk/>
            <pc:sldMk cId="1564786653" sldId="5951"/>
            <ac:cxnSpMk id="7" creationId="{EA6C8B91-1227-40D5-9EBF-F8E59C92B11A}"/>
          </ac:cxnSpMkLst>
        </pc:cxnChg>
        <pc:cxnChg chg="add del mod">
          <ac:chgData name="Piotr Starczyński" userId="dc30f4bf-33af-43bd-8a93-22fb8b326249" providerId="ADAL" clId="{9DCD0868-BE93-45E8-AFD5-2A72817DB775}" dt="2021-05-18T16:40:41.166" v="835" actId="478"/>
          <ac:cxnSpMkLst>
            <pc:docMk/>
            <pc:sldMk cId="1564786653" sldId="5951"/>
            <ac:cxnSpMk id="26" creationId="{7C00D9A7-B398-4B81-B06B-E1E482A4AA21}"/>
          </ac:cxnSpMkLst>
        </pc:cxnChg>
      </pc:sldChg>
      <pc:sldChg chg="modSp add mod modNotesTx">
        <pc:chgData name="Piotr Starczyński" userId="dc30f4bf-33af-43bd-8a93-22fb8b326249" providerId="ADAL" clId="{9DCD0868-BE93-45E8-AFD5-2A72817DB775}" dt="2021-05-19T12:56:58.030" v="8079"/>
        <pc:sldMkLst>
          <pc:docMk/>
          <pc:sldMk cId="1778278454" sldId="5951"/>
        </pc:sldMkLst>
        <pc:spChg chg="mod">
          <ac:chgData name="Piotr Starczyński" userId="dc30f4bf-33af-43bd-8a93-22fb8b326249" providerId="ADAL" clId="{9DCD0868-BE93-45E8-AFD5-2A72817DB775}" dt="2021-05-19T12:56:58.030" v="8079"/>
          <ac:spMkLst>
            <pc:docMk/>
            <pc:sldMk cId="1778278454" sldId="5951"/>
            <ac:spMk id="5" creationId="{51355142-645F-4C73-9ED1-CF48E037E747}"/>
          </ac:spMkLst>
        </pc:spChg>
      </pc:sldChg>
      <pc:sldChg chg="add del">
        <pc:chgData name="Piotr Starczyński" userId="dc30f4bf-33af-43bd-8a93-22fb8b326249" providerId="ADAL" clId="{9DCD0868-BE93-45E8-AFD5-2A72817DB775}" dt="2021-05-19T09:26:39.096" v="2314"/>
        <pc:sldMkLst>
          <pc:docMk/>
          <pc:sldMk cId="2525997602" sldId="5951"/>
        </pc:sldMkLst>
      </pc:sldChg>
      <pc:sldChg chg="addSp modSp add mod modAnim modNotesTx">
        <pc:chgData name="Piotr Starczyński" userId="dc30f4bf-33af-43bd-8a93-22fb8b326249" providerId="ADAL" clId="{9DCD0868-BE93-45E8-AFD5-2A72817DB775}" dt="2021-05-19T12:57:02.512" v="8080"/>
        <pc:sldMkLst>
          <pc:docMk/>
          <pc:sldMk cId="757388981" sldId="5952"/>
        </pc:sldMkLst>
        <pc:spChg chg="add mod">
          <ac:chgData name="Piotr Starczyński" userId="dc30f4bf-33af-43bd-8a93-22fb8b326249" providerId="ADAL" clId="{9DCD0868-BE93-45E8-AFD5-2A72817DB775}" dt="2021-05-19T10:03:22.605" v="3791" actId="1038"/>
          <ac:spMkLst>
            <pc:docMk/>
            <pc:sldMk cId="757388981" sldId="5952"/>
            <ac:spMk id="3" creationId="{F334B84D-D694-489E-8B9E-FF38A6EF0BD6}"/>
          </ac:spMkLst>
        </pc:spChg>
        <pc:spChg chg="mod">
          <ac:chgData name="Piotr Starczyński" userId="dc30f4bf-33af-43bd-8a93-22fb8b326249" providerId="ADAL" clId="{9DCD0868-BE93-45E8-AFD5-2A72817DB775}" dt="2021-05-19T12:57:02.512" v="8080"/>
          <ac:spMkLst>
            <pc:docMk/>
            <pc:sldMk cId="757388981" sldId="5952"/>
            <ac:spMk id="5" creationId="{51355142-645F-4C73-9ED1-CF48E037E747}"/>
          </ac:spMkLst>
        </pc:spChg>
        <pc:spChg chg="add mod">
          <ac:chgData name="Piotr Starczyński" userId="dc30f4bf-33af-43bd-8a93-22fb8b326249" providerId="ADAL" clId="{9DCD0868-BE93-45E8-AFD5-2A72817DB775}" dt="2021-05-19T10:04:57.420" v="3863" actId="1076"/>
          <ac:spMkLst>
            <pc:docMk/>
            <pc:sldMk cId="757388981" sldId="5952"/>
            <ac:spMk id="7" creationId="{B2916A87-3B2A-49F4-B566-305E2072B8EB}"/>
          </ac:spMkLst>
        </pc:spChg>
        <pc:cxnChg chg="add mod">
          <ac:chgData name="Piotr Starczyński" userId="dc30f4bf-33af-43bd-8a93-22fb8b326249" providerId="ADAL" clId="{9DCD0868-BE93-45E8-AFD5-2A72817DB775}" dt="2021-05-19T10:04:57.420" v="3863" actId="1076"/>
          <ac:cxnSpMkLst>
            <pc:docMk/>
            <pc:sldMk cId="757388981" sldId="5952"/>
            <ac:cxnSpMk id="6" creationId="{9B023B91-031C-4956-9F6A-9F3E47CF5FB3}"/>
          </ac:cxnSpMkLst>
        </pc:cxnChg>
      </pc:sldChg>
      <pc:sldChg chg="add del">
        <pc:chgData name="Piotr Starczyński" userId="dc30f4bf-33af-43bd-8a93-22fb8b326249" providerId="ADAL" clId="{9DCD0868-BE93-45E8-AFD5-2A72817DB775}" dt="2021-05-19T09:26:39.096" v="2314"/>
        <pc:sldMkLst>
          <pc:docMk/>
          <pc:sldMk cId="1314510675" sldId="5952"/>
        </pc:sldMkLst>
      </pc:sldChg>
      <pc:sldChg chg="addSp delSp modSp add del mod">
        <pc:chgData name="Piotr Starczyński" userId="dc30f4bf-33af-43bd-8a93-22fb8b326249" providerId="ADAL" clId="{9DCD0868-BE93-45E8-AFD5-2A72817DB775}" dt="2021-05-19T09:26:30.179" v="2312" actId="2696"/>
        <pc:sldMkLst>
          <pc:docMk/>
          <pc:sldMk cId="3269509561" sldId="5952"/>
        </pc:sldMkLst>
        <pc:spChg chg="mod">
          <ac:chgData name="Piotr Starczyński" userId="dc30f4bf-33af-43bd-8a93-22fb8b326249" providerId="ADAL" clId="{9DCD0868-BE93-45E8-AFD5-2A72817DB775}" dt="2021-05-18T16:41:48.919" v="904" actId="20577"/>
          <ac:spMkLst>
            <pc:docMk/>
            <pc:sldMk cId="3269509561" sldId="5952"/>
            <ac:spMk id="13" creationId="{1D2699FB-0081-42E5-B1CB-CB59C81E0C65}"/>
          </ac:spMkLst>
        </pc:spChg>
        <pc:picChg chg="add mod">
          <ac:chgData name="Piotr Starczyński" userId="dc30f4bf-33af-43bd-8a93-22fb8b326249" providerId="ADAL" clId="{9DCD0868-BE93-45E8-AFD5-2A72817DB775}" dt="2021-05-18T16:41:19.272" v="845" actId="1076"/>
          <ac:picMkLst>
            <pc:docMk/>
            <pc:sldMk cId="3269509561" sldId="5952"/>
            <ac:picMk id="8" creationId="{8BFDF1CF-8E7A-4BE7-B575-54EB981E7FCC}"/>
          </ac:picMkLst>
        </pc:picChg>
        <pc:picChg chg="del">
          <ac:chgData name="Piotr Starczyński" userId="dc30f4bf-33af-43bd-8a93-22fb8b326249" providerId="ADAL" clId="{9DCD0868-BE93-45E8-AFD5-2A72817DB775}" dt="2021-05-18T16:41:10.087" v="840" actId="478"/>
          <ac:picMkLst>
            <pc:docMk/>
            <pc:sldMk cId="3269509561" sldId="5952"/>
            <ac:picMk id="24" creationId="{35C4AD76-C0E2-4357-8A2D-69471AD7A3A8}"/>
          </ac:picMkLst>
        </pc:picChg>
        <pc:picChg chg="del">
          <ac:chgData name="Piotr Starczyński" userId="dc30f4bf-33af-43bd-8a93-22fb8b326249" providerId="ADAL" clId="{9DCD0868-BE93-45E8-AFD5-2A72817DB775}" dt="2021-05-18T16:41:11.136" v="842" actId="478"/>
          <ac:picMkLst>
            <pc:docMk/>
            <pc:sldMk cId="3269509561" sldId="5952"/>
            <ac:picMk id="25" creationId="{3C911AE7-B2AC-4953-A08E-9BC8D6F6635D}"/>
          </ac:picMkLst>
        </pc:picChg>
        <pc:cxnChg chg="del">
          <ac:chgData name="Piotr Starczyński" userId="dc30f4bf-33af-43bd-8a93-22fb8b326249" providerId="ADAL" clId="{9DCD0868-BE93-45E8-AFD5-2A72817DB775}" dt="2021-05-18T16:41:10.719" v="841" actId="478"/>
          <ac:cxnSpMkLst>
            <pc:docMk/>
            <pc:sldMk cId="3269509561" sldId="5952"/>
            <ac:cxnSpMk id="7" creationId="{EA6C8B91-1227-40D5-9EBF-F8E59C92B11A}"/>
          </ac:cxnSpMkLst>
        </pc:cxnChg>
      </pc:sldChg>
      <pc:sldChg chg="addSp delSp modSp add mod ord modNotesTx">
        <pc:chgData name="Piotr Starczyński" userId="dc30f4bf-33af-43bd-8a93-22fb8b326249" providerId="ADAL" clId="{9DCD0868-BE93-45E8-AFD5-2A72817DB775}" dt="2021-05-19T12:56:32.234" v="8047"/>
        <pc:sldMkLst>
          <pc:docMk/>
          <pc:sldMk cId="799517050" sldId="5953"/>
        </pc:sldMkLst>
        <pc:spChg chg="mod">
          <ac:chgData name="Piotr Starczyński" userId="dc30f4bf-33af-43bd-8a93-22fb8b326249" providerId="ADAL" clId="{9DCD0868-BE93-45E8-AFD5-2A72817DB775}" dt="2021-05-19T12:56:32.234" v="8047"/>
          <ac:spMkLst>
            <pc:docMk/>
            <pc:sldMk cId="799517050" sldId="5953"/>
            <ac:spMk id="5" creationId="{51355142-645F-4C73-9ED1-CF48E037E747}"/>
          </ac:spMkLst>
        </pc:spChg>
        <pc:spChg chg="add del mod">
          <ac:chgData name="Piotr Starczyński" userId="dc30f4bf-33af-43bd-8a93-22fb8b326249" providerId="ADAL" clId="{9DCD0868-BE93-45E8-AFD5-2A72817DB775}" dt="2021-05-18T16:54:39.553" v="1496" actId="478"/>
          <ac:spMkLst>
            <pc:docMk/>
            <pc:sldMk cId="799517050" sldId="5953"/>
            <ac:spMk id="6" creationId="{5240AB5F-D5B0-4E32-A2CD-CE3F9D4192A0}"/>
          </ac:spMkLst>
        </pc:spChg>
        <pc:spChg chg="add mod">
          <ac:chgData name="Piotr Starczyński" userId="dc30f4bf-33af-43bd-8a93-22fb8b326249" providerId="ADAL" clId="{9DCD0868-BE93-45E8-AFD5-2A72817DB775}" dt="2021-05-18T17:02:47.161" v="1761" actId="1076"/>
          <ac:spMkLst>
            <pc:docMk/>
            <pc:sldMk cId="799517050" sldId="5953"/>
            <ac:spMk id="7" creationId="{72C0A44B-562B-4324-A7DF-A9F18AB8AC8B}"/>
          </ac:spMkLst>
        </pc:spChg>
        <pc:spChg chg="add del mod">
          <ac:chgData name="Piotr Starczyński" userId="dc30f4bf-33af-43bd-8a93-22fb8b326249" providerId="ADAL" clId="{9DCD0868-BE93-45E8-AFD5-2A72817DB775}" dt="2021-05-18T16:55:58.283" v="1514" actId="478"/>
          <ac:spMkLst>
            <pc:docMk/>
            <pc:sldMk cId="799517050" sldId="5953"/>
            <ac:spMk id="9" creationId="{FE15B4CD-16EE-4C04-9866-1B3E88557D76}"/>
          </ac:spMkLst>
        </pc:spChg>
        <pc:spChg chg="add del mod">
          <ac:chgData name="Piotr Starczyński" userId="dc30f4bf-33af-43bd-8a93-22fb8b326249" providerId="ADAL" clId="{9DCD0868-BE93-45E8-AFD5-2A72817DB775}" dt="2021-05-18T16:54:43.951" v="1498" actId="478"/>
          <ac:spMkLst>
            <pc:docMk/>
            <pc:sldMk cId="799517050" sldId="5953"/>
            <ac:spMk id="12" creationId="{E802F1AB-E7DC-4AF6-8F5C-23C03CB97CC2}"/>
          </ac:spMkLst>
        </pc:spChg>
        <pc:spChg chg="mod">
          <ac:chgData name="Piotr Starczyński" userId="dc30f4bf-33af-43bd-8a93-22fb8b326249" providerId="ADAL" clId="{9DCD0868-BE93-45E8-AFD5-2A72817DB775}" dt="2021-05-19T10:50:23.589" v="5527" actId="20577"/>
          <ac:spMkLst>
            <pc:docMk/>
            <pc:sldMk cId="799517050" sldId="5953"/>
            <ac:spMk id="13" creationId="{1D2699FB-0081-42E5-B1CB-CB59C81E0C65}"/>
          </ac:spMkLst>
        </pc:spChg>
        <pc:spChg chg="add mod">
          <ac:chgData name="Piotr Starczyński" userId="dc30f4bf-33af-43bd-8a93-22fb8b326249" providerId="ADAL" clId="{9DCD0868-BE93-45E8-AFD5-2A72817DB775}" dt="2021-05-19T11:57:06.578" v="5998" actId="20577"/>
          <ac:spMkLst>
            <pc:docMk/>
            <pc:sldMk cId="799517050" sldId="5953"/>
            <ac:spMk id="21" creationId="{5521F187-2325-4F96-A651-B5056F01A7E2}"/>
          </ac:spMkLst>
        </pc:spChg>
        <pc:spChg chg="add mod">
          <ac:chgData name="Piotr Starczyński" userId="dc30f4bf-33af-43bd-8a93-22fb8b326249" providerId="ADAL" clId="{9DCD0868-BE93-45E8-AFD5-2A72817DB775}" dt="2021-05-19T11:39:13.514" v="5549" actId="1076"/>
          <ac:spMkLst>
            <pc:docMk/>
            <pc:sldMk cId="799517050" sldId="5953"/>
            <ac:spMk id="30" creationId="{B0D0C203-6BE6-45E9-808D-E9BF8C16D458}"/>
          </ac:spMkLst>
        </pc:spChg>
        <pc:spChg chg="add del mod">
          <ac:chgData name="Piotr Starczyński" userId="dc30f4bf-33af-43bd-8a93-22fb8b326249" providerId="ADAL" clId="{9DCD0868-BE93-45E8-AFD5-2A72817DB775}" dt="2021-05-18T16:59:38.033" v="1691" actId="478"/>
          <ac:spMkLst>
            <pc:docMk/>
            <pc:sldMk cId="799517050" sldId="5953"/>
            <ac:spMk id="31" creationId="{CB4E77A1-1FC9-489A-9597-A784E32D61D3}"/>
          </ac:spMkLst>
        </pc:spChg>
        <pc:spChg chg="add del mod">
          <ac:chgData name="Piotr Starczyński" userId="dc30f4bf-33af-43bd-8a93-22fb8b326249" providerId="ADAL" clId="{9DCD0868-BE93-45E8-AFD5-2A72817DB775}" dt="2021-05-18T17:02:39.027" v="1760" actId="478"/>
          <ac:spMkLst>
            <pc:docMk/>
            <pc:sldMk cId="799517050" sldId="5953"/>
            <ac:spMk id="37" creationId="{1F7B09FE-9C71-4A8F-96CC-8DF4E179C135}"/>
          </ac:spMkLst>
        </pc:spChg>
        <pc:spChg chg="add del mod">
          <ac:chgData name="Piotr Starczyński" userId="dc30f4bf-33af-43bd-8a93-22fb8b326249" providerId="ADAL" clId="{9DCD0868-BE93-45E8-AFD5-2A72817DB775}" dt="2021-05-18T17:01:49.035" v="1743" actId="478"/>
          <ac:spMkLst>
            <pc:docMk/>
            <pc:sldMk cId="799517050" sldId="5953"/>
            <ac:spMk id="38" creationId="{9EC25D2F-7619-40F7-A02C-D867FE06C5F9}"/>
          </ac:spMkLst>
        </pc:spChg>
        <pc:spChg chg="add del mod">
          <ac:chgData name="Piotr Starczyński" userId="dc30f4bf-33af-43bd-8a93-22fb8b326249" providerId="ADAL" clId="{9DCD0868-BE93-45E8-AFD5-2A72817DB775}" dt="2021-05-18T17:01:18.083" v="1736" actId="478"/>
          <ac:spMkLst>
            <pc:docMk/>
            <pc:sldMk cId="799517050" sldId="5953"/>
            <ac:spMk id="42" creationId="{B8D40B72-93FF-450A-A998-49CADC28C78F}"/>
          </ac:spMkLst>
        </pc:spChg>
        <pc:spChg chg="add del mod">
          <ac:chgData name="Piotr Starczyński" userId="dc30f4bf-33af-43bd-8a93-22fb8b326249" providerId="ADAL" clId="{9DCD0868-BE93-45E8-AFD5-2A72817DB775}" dt="2021-05-18T17:02:04.099" v="1747" actId="478"/>
          <ac:spMkLst>
            <pc:docMk/>
            <pc:sldMk cId="799517050" sldId="5953"/>
            <ac:spMk id="45" creationId="{5014EC24-744B-41C4-81DF-AE7951924B85}"/>
          </ac:spMkLst>
        </pc:spChg>
        <pc:spChg chg="add mod">
          <ac:chgData name="Piotr Starczyński" userId="dc30f4bf-33af-43bd-8a93-22fb8b326249" providerId="ADAL" clId="{9DCD0868-BE93-45E8-AFD5-2A72817DB775}" dt="2021-05-19T11:39:08.555" v="5548" actId="1076"/>
          <ac:spMkLst>
            <pc:docMk/>
            <pc:sldMk cId="799517050" sldId="5953"/>
            <ac:spMk id="56" creationId="{497E0280-E8AD-4DB8-905F-9E8DACDDA44B}"/>
          </ac:spMkLst>
        </pc:spChg>
        <pc:spChg chg="add mod">
          <ac:chgData name="Piotr Starczyński" userId="dc30f4bf-33af-43bd-8a93-22fb8b326249" providerId="ADAL" clId="{9DCD0868-BE93-45E8-AFD5-2A72817DB775}" dt="2021-05-19T11:40:13.544" v="5631" actId="20577"/>
          <ac:spMkLst>
            <pc:docMk/>
            <pc:sldMk cId="799517050" sldId="5953"/>
            <ac:spMk id="74" creationId="{89347BEB-D14A-4830-9E3D-66FEA0BE3FEC}"/>
          </ac:spMkLst>
        </pc:spChg>
        <pc:picChg chg="del">
          <ac:chgData name="Piotr Starczyński" userId="dc30f4bf-33af-43bd-8a93-22fb8b326249" providerId="ADAL" clId="{9DCD0868-BE93-45E8-AFD5-2A72817DB775}" dt="2021-05-18T16:54:00.793" v="1492" actId="478"/>
          <ac:picMkLst>
            <pc:docMk/>
            <pc:sldMk cId="799517050" sldId="5953"/>
            <ac:picMk id="8" creationId="{8BFDF1CF-8E7A-4BE7-B575-54EB981E7FCC}"/>
          </ac:picMkLst>
        </pc:picChg>
        <pc:picChg chg="add mod">
          <ac:chgData name="Piotr Starczyński" userId="dc30f4bf-33af-43bd-8a93-22fb8b326249" providerId="ADAL" clId="{9DCD0868-BE93-45E8-AFD5-2A72817DB775}" dt="2021-05-18T17:02:47.161" v="1761" actId="1076"/>
          <ac:picMkLst>
            <pc:docMk/>
            <pc:sldMk cId="799517050" sldId="5953"/>
            <ac:picMk id="14" creationId="{980E5C54-1B76-4067-9E58-3F3093BD73E3}"/>
          </ac:picMkLst>
        </pc:picChg>
        <pc:picChg chg="add del mod">
          <ac:chgData name="Piotr Starczyński" userId="dc30f4bf-33af-43bd-8a93-22fb8b326249" providerId="ADAL" clId="{9DCD0868-BE93-45E8-AFD5-2A72817DB775}" dt="2021-05-18T16:57:53.552" v="1626" actId="478"/>
          <ac:picMkLst>
            <pc:docMk/>
            <pc:sldMk cId="799517050" sldId="5953"/>
            <ac:picMk id="15" creationId="{98125A90-BC69-47E5-A236-628512E1D55A}"/>
          </ac:picMkLst>
        </pc:picChg>
        <pc:picChg chg="add mod">
          <ac:chgData name="Piotr Starczyński" userId="dc30f4bf-33af-43bd-8a93-22fb8b326249" providerId="ADAL" clId="{9DCD0868-BE93-45E8-AFD5-2A72817DB775}" dt="2021-05-18T17:02:47.161" v="1761" actId="1076"/>
          <ac:picMkLst>
            <pc:docMk/>
            <pc:sldMk cId="799517050" sldId="5953"/>
            <ac:picMk id="16" creationId="{537095CA-8026-464B-99AD-D4777F706703}"/>
          </ac:picMkLst>
        </pc:picChg>
        <pc:picChg chg="add mod">
          <ac:chgData name="Piotr Starczyński" userId="dc30f4bf-33af-43bd-8a93-22fb8b326249" providerId="ADAL" clId="{9DCD0868-BE93-45E8-AFD5-2A72817DB775}" dt="2021-05-19T11:39:13.514" v="5549" actId="1076"/>
          <ac:picMkLst>
            <pc:docMk/>
            <pc:sldMk cId="799517050" sldId="5953"/>
            <ac:picMk id="17" creationId="{9C945F03-E463-4C5B-8B5B-0808DC3D7DD6}"/>
          </ac:picMkLst>
        </pc:picChg>
        <pc:picChg chg="add del mod">
          <ac:chgData name="Piotr Starczyński" userId="dc30f4bf-33af-43bd-8a93-22fb8b326249" providerId="ADAL" clId="{9DCD0868-BE93-45E8-AFD5-2A72817DB775}" dt="2021-05-18T16:59:38.550" v="1692" actId="478"/>
          <ac:picMkLst>
            <pc:docMk/>
            <pc:sldMk cId="799517050" sldId="5953"/>
            <ac:picMk id="18" creationId="{8BD12EF8-74D6-4F3B-920C-4A7C443AA30C}"/>
          </ac:picMkLst>
        </pc:picChg>
        <pc:picChg chg="add del mod">
          <ac:chgData name="Piotr Starczyński" userId="dc30f4bf-33af-43bd-8a93-22fb8b326249" providerId="ADAL" clId="{9DCD0868-BE93-45E8-AFD5-2A72817DB775}" dt="2021-05-18T16:58:17.377" v="1633" actId="478"/>
          <ac:picMkLst>
            <pc:docMk/>
            <pc:sldMk cId="799517050" sldId="5953"/>
            <ac:picMk id="23" creationId="{7F6335EB-6C13-4CD3-80FE-58540E0FEBBD}"/>
          </ac:picMkLst>
        </pc:picChg>
        <pc:picChg chg="add mod">
          <ac:chgData name="Piotr Starczyński" userId="dc30f4bf-33af-43bd-8a93-22fb8b326249" providerId="ADAL" clId="{9DCD0868-BE93-45E8-AFD5-2A72817DB775}" dt="2021-05-18T17:02:55.528" v="1762" actId="1076"/>
          <ac:picMkLst>
            <pc:docMk/>
            <pc:sldMk cId="799517050" sldId="5953"/>
            <ac:picMk id="25" creationId="{B685C591-EA5D-420C-AF60-E3B67F68C259}"/>
          </ac:picMkLst>
        </pc:picChg>
        <pc:picChg chg="add del mod">
          <ac:chgData name="Piotr Starczyński" userId="dc30f4bf-33af-43bd-8a93-22fb8b326249" providerId="ADAL" clId="{9DCD0868-BE93-45E8-AFD5-2A72817DB775}" dt="2021-05-18T17:01:45.689" v="1742" actId="478"/>
          <ac:picMkLst>
            <pc:docMk/>
            <pc:sldMk cId="799517050" sldId="5953"/>
            <ac:picMk id="41" creationId="{2E3F7D7E-F429-4885-9770-B9C15D79CF0F}"/>
          </ac:picMkLst>
        </pc:picChg>
        <pc:picChg chg="add mod">
          <ac:chgData name="Piotr Starczyński" userId="dc30f4bf-33af-43bd-8a93-22fb8b326249" providerId="ADAL" clId="{9DCD0868-BE93-45E8-AFD5-2A72817DB775}" dt="2021-05-19T11:39:08.555" v="5548" actId="1076"/>
          <ac:picMkLst>
            <pc:docMk/>
            <pc:sldMk cId="799517050" sldId="5953"/>
            <ac:picMk id="58" creationId="{5BBADC76-D708-4E01-A74B-50CF1500FD44}"/>
          </ac:picMkLst>
        </pc:picChg>
        <pc:picChg chg="add mod">
          <ac:chgData name="Piotr Starczyński" userId="dc30f4bf-33af-43bd-8a93-22fb8b326249" providerId="ADAL" clId="{9DCD0868-BE93-45E8-AFD5-2A72817DB775}" dt="2021-05-19T11:39:21.167" v="5550" actId="571"/>
          <ac:picMkLst>
            <pc:docMk/>
            <pc:sldMk cId="799517050" sldId="5953"/>
            <ac:picMk id="73" creationId="{0FBF9411-FC66-4F4A-8B47-37D6175A4DEF}"/>
          </ac:picMkLst>
        </pc:picChg>
        <pc:cxnChg chg="add del mod">
          <ac:chgData name="Piotr Starczyński" userId="dc30f4bf-33af-43bd-8a93-22fb8b326249" providerId="ADAL" clId="{9DCD0868-BE93-45E8-AFD5-2A72817DB775}" dt="2021-05-18T16:55:58.283" v="1514" actId="478"/>
          <ac:cxnSpMkLst>
            <pc:docMk/>
            <pc:sldMk cId="799517050" sldId="5953"/>
            <ac:cxnSpMk id="3" creationId="{DE39D057-9AD5-44D1-B7B9-4D79AF49B0E2}"/>
          </ac:cxnSpMkLst>
        </pc:cxnChg>
        <pc:cxnChg chg="add del mod">
          <ac:chgData name="Piotr Starczyński" userId="dc30f4bf-33af-43bd-8a93-22fb8b326249" providerId="ADAL" clId="{9DCD0868-BE93-45E8-AFD5-2A72817DB775}" dt="2021-05-18T16:54:40.580" v="1497" actId="478"/>
          <ac:cxnSpMkLst>
            <pc:docMk/>
            <pc:sldMk cId="799517050" sldId="5953"/>
            <ac:cxnSpMk id="10" creationId="{0DF37153-BEA5-4262-A8B5-006CA89176DF}"/>
          </ac:cxnSpMkLst>
        </pc:cxnChg>
        <pc:cxnChg chg="add del mod">
          <ac:chgData name="Piotr Starczyński" userId="dc30f4bf-33af-43bd-8a93-22fb8b326249" providerId="ADAL" clId="{9DCD0868-BE93-45E8-AFD5-2A72817DB775}" dt="2021-05-18T16:54:45.071" v="1499" actId="478"/>
          <ac:cxnSpMkLst>
            <pc:docMk/>
            <pc:sldMk cId="799517050" sldId="5953"/>
            <ac:cxnSpMk id="11" creationId="{4D1FD210-CADC-4FCB-8847-0767335D6A56}"/>
          </ac:cxnSpMkLst>
        </pc:cxnChg>
        <pc:cxnChg chg="add del mod">
          <ac:chgData name="Piotr Starczyński" userId="dc30f4bf-33af-43bd-8a93-22fb8b326249" providerId="ADAL" clId="{9DCD0868-BE93-45E8-AFD5-2A72817DB775}" dt="2021-05-18T17:02:06.173" v="1748" actId="478"/>
          <ac:cxnSpMkLst>
            <pc:docMk/>
            <pc:sldMk cId="799517050" sldId="5953"/>
            <ac:cxnSpMk id="19" creationId="{BBEF6E92-A1D4-48F4-9D6A-C89670CCE132}"/>
          </ac:cxnSpMkLst>
        </pc:cxnChg>
        <pc:cxnChg chg="add del mod">
          <ac:chgData name="Piotr Starczyński" userId="dc30f4bf-33af-43bd-8a93-22fb8b326249" providerId="ADAL" clId="{9DCD0868-BE93-45E8-AFD5-2A72817DB775}" dt="2021-05-18T16:59:31.435" v="1689" actId="478"/>
          <ac:cxnSpMkLst>
            <pc:docMk/>
            <pc:sldMk cId="799517050" sldId="5953"/>
            <ac:cxnSpMk id="29" creationId="{CDC779CF-F146-4846-9CC4-65BE34129298}"/>
          </ac:cxnSpMkLst>
        </pc:cxnChg>
        <pc:cxnChg chg="add del mod">
          <ac:chgData name="Piotr Starczyński" userId="dc30f4bf-33af-43bd-8a93-22fb8b326249" providerId="ADAL" clId="{9DCD0868-BE93-45E8-AFD5-2A72817DB775}" dt="2021-05-18T17:00:16.530" v="1705" actId="478"/>
          <ac:cxnSpMkLst>
            <pc:docMk/>
            <pc:sldMk cId="799517050" sldId="5953"/>
            <ac:cxnSpMk id="32" creationId="{E7FF73A6-9B4E-4201-84F8-19BE5A1A3362}"/>
          </ac:cxnSpMkLst>
        </pc:cxnChg>
        <pc:cxnChg chg="add del mod">
          <ac:chgData name="Piotr Starczyński" userId="dc30f4bf-33af-43bd-8a93-22fb8b326249" providerId="ADAL" clId="{9DCD0868-BE93-45E8-AFD5-2A72817DB775}" dt="2021-05-18T17:02:37.645" v="1759" actId="478"/>
          <ac:cxnSpMkLst>
            <pc:docMk/>
            <pc:sldMk cId="799517050" sldId="5953"/>
            <ac:cxnSpMk id="36" creationId="{32F3E29C-37E8-45A5-9643-7230C343803D}"/>
          </ac:cxnSpMkLst>
        </pc:cxnChg>
        <pc:cxnChg chg="add del mod">
          <ac:chgData name="Piotr Starczyński" userId="dc30f4bf-33af-43bd-8a93-22fb8b326249" providerId="ADAL" clId="{9DCD0868-BE93-45E8-AFD5-2A72817DB775}" dt="2021-05-18T17:02:15.290" v="1753" actId="478"/>
          <ac:cxnSpMkLst>
            <pc:docMk/>
            <pc:sldMk cId="799517050" sldId="5953"/>
            <ac:cxnSpMk id="46" creationId="{01606E5B-75D7-4530-A6C0-C41212A5621C}"/>
          </ac:cxnSpMkLst>
        </pc:cxnChg>
        <pc:cxnChg chg="add mod">
          <ac:chgData name="Piotr Starczyński" userId="dc30f4bf-33af-43bd-8a93-22fb8b326249" providerId="ADAL" clId="{9DCD0868-BE93-45E8-AFD5-2A72817DB775}" dt="2021-05-18T17:02:47.161" v="1761" actId="1076"/>
          <ac:cxnSpMkLst>
            <pc:docMk/>
            <pc:sldMk cId="799517050" sldId="5953"/>
            <ac:cxnSpMk id="49" creationId="{1982786F-5167-4741-A69F-AFE3DAF8A2BF}"/>
          </ac:cxnSpMkLst>
        </pc:cxnChg>
        <pc:cxnChg chg="add mod">
          <ac:chgData name="Piotr Starczyński" userId="dc30f4bf-33af-43bd-8a93-22fb8b326249" providerId="ADAL" clId="{9DCD0868-BE93-45E8-AFD5-2A72817DB775}" dt="2021-05-19T11:39:13.514" v="5549" actId="1076"/>
          <ac:cxnSpMkLst>
            <pc:docMk/>
            <pc:sldMk cId="799517050" sldId="5953"/>
            <ac:cxnSpMk id="50" creationId="{A7FD1D2B-AE8A-490C-B2B4-5B4297858EF8}"/>
          </ac:cxnSpMkLst>
        </pc:cxnChg>
        <pc:cxnChg chg="add mod">
          <ac:chgData name="Piotr Starczyński" userId="dc30f4bf-33af-43bd-8a93-22fb8b326249" providerId="ADAL" clId="{9DCD0868-BE93-45E8-AFD5-2A72817DB775}" dt="2021-05-18T17:05:50.420" v="1897" actId="208"/>
          <ac:cxnSpMkLst>
            <pc:docMk/>
            <pc:sldMk cId="799517050" sldId="5953"/>
            <ac:cxnSpMk id="54" creationId="{342F2CAF-11F7-4D8E-9273-DCD1AA4315B8}"/>
          </ac:cxnSpMkLst>
        </pc:cxnChg>
        <pc:cxnChg chg="add mod">
          <ac:chgData name="Piotr Starczyński" userId="dc30f4bf-33af-43bd-8a93-22fb8b326249" providerId="ADAL" clId="{9DCD0868-BE93-45E8-AFD5-2A72817DB775}" dt="2021-05-19T11:39:08.555" v="5548" actId="1076"/>
          <ac:cxnSpMkLst>
            <pc:docMk/>
            <pc:sldMk cId="799517050" sldId="5953"/>
            <ac:cxnSpMk id="59" creationId="{C0503F7B-E608-4663-96A6-5BC064163A4C}"/>
          </ac:cxnSpMkLst>
        </pc:cxnChg>
        <pc:cxnChg chg="add mod">
          <ac:chgData name="Piotr Starczyński" userId="dc30f4bf-33af-43bd-8a93-22fb8b326249" providerId="ADAL" clId="{9DCD0868-BE93-45E8-AFD5-2A72817DB775}" dt="2021-05-19T11:40:20.240" v="5634" actId="14100"/>
          <ac:cxnSpMkLst>
            <pc:docMk/>
            <pc:sldMk cId="799517050" sldId="5953"/>
            <ac:cxnSpMk id="75" creationId="{0FB15A52-27CB-4102-881C-89D841B3F9B7}"/>
          </ac:cxnSpMkLst>
        </pc:cxnChg>
      </pc:sldChg>
      <pc:sldChg chg="modSp add mod">
        <pc:chgData name="Piotr Starczyński" userId="dc30f4bf-33af-43bd-8a93-22fb8b326249" providerId="ADAL" clId="{9DCD0868-BE93-45E8-AFD5-2A72817DB775}" dt="2021-05-19T12:17:49.509" v="6178" actId="20577"/>
        <pc:sldMkLst>
          <pc:docMk/>
          <pc:sldMk cId="2276461274" sldId="5954"/>
        </pc:sldMkLst>
        <pc:spChg chg="mod">
          <ac:chgData name="Piotr Starczyński" userId="dc30f4bf-33af-43bd-8a93-22fb8b326249" providerId="ADAL" clId="{9DCD0868-BE93-45E8-AFD5-2A72817DB775}" dt="2021-05-19T12:17:49.509" v="6178" actId="20577"/>
          <ac:spMkLst>
            <pc:docMk/>
            <pc:sldMk cId="2276461274" sldId="5954"/>
            <ac:spMk id="4" creationId="{CDF8C385-C77B-4BDF-A059-5CD04A209A35}"/>
          </ac:spMkLst>
        </pc:spChg>
      </pc:sldChg>
      <pc:sldChg chg="addSp delSp modSp add mod modNotesTx">
        <pc:chgData name="Piotr Starczyński" userId="dc30f4bf-33af-43bd-8a93-22fb8b326249" providerId="ADAL" clId="{9DCD0868-BE93-45E8-AFD5-2A72817DB775}" dt="2021-05-19T12:57:26.960" v="8097"/>
        <pc:sldMkLst>
          <pc:docMk/>
          <pc:sldMk cId="926348680" sldId="5955"/>
        </pc:sldMkLst>
        <pc:spChg chg="del">
          <ac:chgData name="Piotr Starczyński" userId="dc30f4bf-33af-43bd-8a93-22fb8b326249" providerId="ADAL" clId="{9DCD0868-BE93-45E8-AFD5-2A72817DB775}" dt="2021-05-19T09:34:49.572" v="2369" actId="478"/>
          <ac:spMkLst>
            <pc:docMk/>
            <pc:sldMk cId="926348680" sldId="5955"/>
            <ac:spMk id="2" creationId="{1CCCFE9E-FB9B-48A6-88A9-898B589F279D}"/>
          </ac:spMkLst>
        </pc:spChg>
        <pc:spChg chg="del">
          <ac:chgData name="Piotr Starczyński" userId="dc30f4bf-33af-43bd-8a93-22fb8b326249" providerId="ADAL" clId="{9DCD0868-BE93-45E8-AFD5-2A72817DB775}" dt="2021-05-19T09:33:10.787" v="2319" actId="478"/>
          <ac:spMkLst>
            <pc:docMk/>
            <pc:sldMk cId="926348680" sldId="5955"/>
            <ac:spMk id="4" creationId="{4FFBCB99-DBAE-4E23-9DE5-2C980E481114}"/>
          </ac:spMkLst>
        </pc:spChg>
        <pc:spChg chg="mod">
          <ac:chgData name="Piotr Starczyński" userId="dc30f4bf-33af-43bd-8a93-22fb8b326249" providerId="ADAL" clId="{9DCD0868-BE93-45E8-AFD5-2A72817DB775}" dt="2021-05-19T12:57:26.960" v="8097"/>
          <ac:spMkLst>
            <pc:docMk/>
            <pc:sldMk cId="926348680" sldId="5955"/>
            <ac:spMk id="5" creationId="{51355142-645F-4C73-9ED1-CF48E037E747}"/>
          </ac:spMkLst>
        </pc:spChg>
        <pc:spChg chg="mod">
          <ac:chgData name="Piotr Starczyński" userId="dc30f4bf-33af-43bd-8a93-22fb8b326249" providerId="ADAL" clId="{9DCD0868-BE93-45E8-AFD5-2A72817DB775}" dt="2021-05-19T09:46:21.442" v="2581" actId="1076"/>
          <ac:spMkLst>
            <pc:docMk/>
            <pc:sldMk cId="926348680" sldId="5955"/>
            <ac:spMk id="6" creationId="{AF60A2CA-E962-4421-A1FD-516A904629CB}"/>
          </ac:spMkLst>
        </pc:spChg>
        <pc:spChg chg="add mod">
          <ac:chgData name="Piotr Starczyński" userId="dc30f4bf-33af-43bd-8a93-22fb8b326249" providerId="ADAL" clId="{9DCD0868-BE93-45E8-AFD5-2A72817DB775}" dt="2021-05-19T09:35:05.025" v="2372"/>
          <ac:spMkLst>
            <pc:docMk/>
            <pc:sldMk cId="926348680" sldId="5955"/>
            <ac:spMk id="16" creationId="{62A4B3DD-6E20-4CF0-9A01-5416461C9A8E}"/>
          </ac:spMkLst>
        </pc:spChg>
        <pc:spChg chg="add mod">
          <ac:chgData name="Piotr Starczyński" userId="dc30f4bf-33af-43bd-8a93-22fb8b326249" providerId="ADAL" clId="{9DCD0868-BE93-45E8-AFD5-2A72817DB775}" dt="2021-05-19T09:35:05.025" v="2372"/>
          <ac:spMkLst>
            <pc:docMk/>
            <pc:sldMk cId="926348680" sldId="5955"/>
            <ac:spMk id="17" creationId="{D414CE15-5F9D-4C4F-B81E-9BCA14D227CF}"/>
          </ac:spMkLst>
        </pc:spChg>
        <pc:spChg chg="add mod">
          <ac:chgData name="Piotr Starczyński" userId="dc30f4bf-33af-43bd-8a93-22fb8b326249" providerId="ADAL" clId="{9DCD0868-BE93-45E8-AFD5-2A72817DB775}" dt="2021-05-19T09:35:05.025" v="2372"/>
          <ac:spMkLst>
            <pc:docMk/>
            <pc:sldMk cId="926348680" sldId="5955"/>
            <ac:spMk id="18" creationId="{157FC455-1006-48A9-80CF-ACE54C6B492E}"/>
          </ac:spMkLst>
        </pc:spChg>
        <pc:spChg chg="mod">
          <ac:chgData name="Piotr Starczyński" userId="dc30f4bf-33af-43bd-8a93-22fb8b326249" providerId="ADAL" clId="{9DCD0868-BE93-45E8-AFD5-2A72817DB775}" dt="2021-05-19T09:50:08.297" v="2684" actId="207"/>
          <ac:spMkLst>
            <pc:docMk/>
            <pc:sldMk cId="926348680" sldId="5955"/>
            <ac:spMk id="19" creationId="{3AF1C5A9-1BA5-4CDB-9825-2ABB92930BFB}"/>
          </ac:spMkLst>
        </pc:spChg>
        <pc:spChg chg="add mod">
          <ac:chgData name="Piotr Starczyński" userId="dc30f4bf-33af-43bd-8a93-22fb8b326249" providerId="ADAL" clId="{9DCD0868-BE93-45E8-AFD5-2A72817DB775}" dt="2021-05-19T09:35:05.025" v="2372"/>
          <ac:spMkLst>
            <pc:docMk/>
            <pc:sldMk cId="926348680" sldId="5955"/>
            <ac:spMk id="20" creationId="{FD63BDD5-FD48-4123-BC6F-12EE149C1FB8}"/>
          </ac:spMkLst>
        </pc:spChg>
        <pc:spChg chg="del">
          <ac:chgData name="Piotr Starczyński" userId="dc30f4bf-33af-43bd-8a93-22fb8b326249" providerId="ADAL" clId="{9DCD0868-BE93-45E8-AFD5-2A72817DB775}" dt="2021-05-19T09:33:12.075" v="2320" actId="478"/>
          <ac:spMkLst>
            <pc:docMk/>
            <pc:sldMk cId="926348680" sldId="5955"/>
            <ac:spMk id="21" creationId="{51A2625E-99A8-4D96-8F13-F581FF0677E3}"/>
          </ac:spMkLst>
        </pc:spChg>
        <pc:spChg chg="add mod">
          <ac:chgData name="Piotr Starczyński" userId="dc30f4bf-33af-43bd-8a93-22fb8b326249" providerId="ADAL" clId="{9DCD0868-BE93-45E8-AFD5-2A72817DB775}" dt="2021-05-19T09:47:28.848" v="2590" actId="207"/>
          <ac:spMkLst>
            <pc:docMk/>
            <pc:sldMk cId="926348680" sldId="5955"/>
            <ac:spMk id="22" creationId="{E1E39999-2D7C-49E2-AA1D-7E60FC80316F}"/>
          </ac:spMkLst>
        </pc:spChg>
        <pc:spChg chg="add mod">
          <ac:chgData name="Piotr Starczyński" userId="dc30f4bf-33af-43bd-8a93-22fb8b326249" providerId="ADAL" clId="{9DCD0868-BE93-45E8-AFD5-2A72817DB775}" dt="2021-05-19T09:47:28.848" v="2590" actId="207"/>
          <ac:spMkLst>
            <pc:docMk/>
            <pc:sldMk cId="926348680" sldId="5955"/>
            <ac:spMk id="33" creationId="{3FADB230-B128-40A7-8149-B1D063C91699}"/>
          </ac:spMkLst>
        </pc:spChg>
        <pc:spChg chg="add mod">
          <ac:chgData name="Piotr Starczyński" userId="dc30f4bf-33af-43bd-8a93-22fb8b326249" providerId="ADAL" clId="{9DCD0868-BE93-45E8-AFD5-2A72817DB775}" dt="2021-05-19T09:47:42.373" v="2593" actId="207"/>
          <ac:spMkLst>
            <pc:docMk/>
            <pc:sldMk cId="926348680" sldId="5955"/>
            <ac:spMk id="37" creationId="{5CA0F92B-2CDE-49AE-864E-99221A360DC4}"/>
          </ac:spMkLst>
        </pc:spChg>
        <pc:spChg chg="add mod">
          <ac:chgData name="Piotr Starczyński" userId="dc30f4bf-33af-43bd-8a93-22fb8b326249" providerId="ADAL" clId="{9DCD0868-BE93-45E8-AFD5-2A72817DB775}" dt="2021-05-19T09:47:15.250" v="2587" actId="207"/>
          <ac:spMkLst>
            <pc:docMk/>
            <pc:sldMk cId="926348680" sldId="5955"/>
            <ac:spMk id="40" creationId="{1C6C536F-F619-48C9-801B-9B776DA5DCA0}"/>
          </ac:spMkLst>
        </pc:spChg>
        <pc:spChg chg="add mod">
          <ac:chgData name="Piotr Starczyński" userId="dc30f4bf-33af-43bd-8a93-22fb8b326249" providerId="ADAL" clId="{9DCD0868-BE93-45E8-AFD5-2A72817DB775}" dt="2021-05-19T09:46:48.368" v="2584" actId="1076"/>
          <ac:spMkLst>
            <pc:docMk/>
            <pc:sldMk cId="926348680" sldId="5955"/>
            <ac:spMk id="43" creationId="{A06CFE4F-D436-4770-A27E-7E4ACF2B5D34}"/>
          </ac:spMkLst>
        </pc:spChg>
        <pc:spChg chg="add mod">
          <ac:chgData name="Piotr Starczyński" userId="dc30f4bf-33af-43bd-8a93-22fb8b326249" providerId="ADAL" clId="{9DCD0868-BE93-45E8-AFD5-2A72817DB775}" dt="2021-05-19T09:45:58.775" v="2577" actId="207"/>
          <ac:spMkLst>
            <pc:docMk/>
            <pc:sldMk cId="926348680" sldId="5955"/>
            <ac:spMk id="46" creationId="{324457D7-18C9-45D0-805C-E20CEAC51F39}"/>
          </ac:spMkLst>
        </pc:spChg>
        <pc:spChg chg="add mod">
          <ac:chgData name="Piotr Starczyński" userId="dc30f4bf-33af-43bd-8a93-22fb8b326249" providerId="ADAL" clId="{9DCD0868-BE93-45E8-AFD5-2A72817DB775}" dt="2021-05-19T09:45:28.552" v="2572" actId="693"/>
          <ac:spMkLst>
            <pc:docMk/>
            <pc:sldMk cId="926348680" sldId="5955"/>
            <ac:spMk id="49" creationId="{BEA8B2B1-E63C-4611-BF61-0C24C53FBEC1}"/>
          </ac:spMkLst>
        </pc:spChg>
        <pc:spChg chg="add mod">
          <ac:chgData name="Piotr Starczyński" userId="dc30f4bf-33af-43bd-8a93-22fb8b326249" providerId="ADAL" clId="{9DCD0868-BE93-45E8-AFD5-2A72817DB775}" dt="2021-05-19T09:47:53.766" v="2595" actId="1076"/>
          <ac:spMkLst>
            <pc:docMk/>
            <pc:sldMk cId="926348680" sldId="5955"/>
            <ac:spMk id="50" creationId="{CA71B909-1DD9-4583-96C3-78EE5036E857}"/>
          </ac:spMkLst>
        </pc:spChg>
        <pc:spChg chg="add mod">
          <ac:chgData name="Piotr Starczyński" userId="dc30f4bf-33af-43bd-8a93-22fb8b326249" providerId="ADAL" clId="{9DCD0868-BE93-45E8-AFD5-2A72817DB775}" dt="2021-05-19T09:45:40.618" v="2573" actId="208"/>
          <ac:spMkLst>
            <pc:docMk/>
            <pc:sldMk cId="926348680" sldId="5955"/>
            <ac:spMk id="52" creationId="{878C5D79-A788-4D0B-A58C-97A46BA9C18F}"/>
          </ac:spMkLst>
        </pc:spChg>
        <pc:grpChg chg="add mod">
          <ac:chgData name="Piotr Starczyński" userId="dc30f4bf-33af-43bd-8a93-22fb8b326249" providerId="ADAL" clId="{9DCD0868-BE93-45E8-AFD5-2A72817DB775}" dt="2021-05-19T09:46:39.446" v="2582" actId="1076"/>
          <ac:grpSpMkLst>
            <pc:docMk/>
            <pc:sldMk cId="926348680" sldId="5955"/>
            <ac:grpSpMk id="8" creationId="{D1F4E075-62A4-490C-946D-B081C82C67E0}"/>
          </ac:grpSpMkLst>
        </pc:grpChg>
        <pc:grpChg chg="add mod">
          <ac:chgData name="Piotr Starczyński" userId="dc30f4bf-33af-43bd-8a93-22fb8b326249" providerId="ADAL" clId="{9DCD0868-BE93-45E8-AFD5-2A72817DB775}" dt="2021-05-19T09:35:19.289" v="2376" actId="164"/>
          <ac:grpSpMkLst>
            <pc:docMk/>
            <pc:sldMk cId="926348680" sldId="5955"/>
            <ac:grpSpMk id="14" creationId="{1804F385-E0EC-4D64-B6BB-69E11C597F26}"/>
          </ac:grpSpMkLst>
        </pc:grpChg>
        <pc:grpChg chg="add mod">
          <ac:chgData name="Piotr Starczyński" userId="dc30f4bf-33af-43bd-8a93-22fb8b326249" providerId="ADAL" clId="{9DCD0868-BE93-45E8-AFD5-2A72817DB775}" dt="2021-05-19T09:35:19.289" v="2376" actId="164"/>
          <ac:grpSpMkLst>
            <pc:docMk/>
            <pc:sldMk cId="926348680" sldId="5955"/>
            <ac:grpSpMk id="15" creationId="{380896C7-8DE0-4A38-B809-0070B5A12182}"/>
          </ac:grpSpMkLst>
        </pc:grpChg>
        <pc:graphicFrameChg chg="del">
          <ac:chgData name="Piotr Starczyński" userId="dc30f4bf-33af-43bd-8a93-22fb8b326249" providerId="ADAL" clId="{9DCD0868-BE93-45E8-AFD5-2A72817DB775}" dt="2021-05-19T09:34:47.297" v="2368" actId="478"/>
          <ac:graphicFrameMkLst>
            <pc:docMk/>
            <pc:sldMk cId="926348680" sldId="5955"/>
            <ac:graphicFrameMk id="12" creationId="{4E78FF76-0AE1-447F-94ED-25E5C56A87ED}"/>
          </ac:graphicFrameMkLst>
        </pc:graphicFrameChg>
        <pc:graphicFrameChg chg="del mod">
          <ac:chgData name="Piotr Starczyński" userId="dc30f4bf-33af-43bd-8a93-22fb8b326249" providerId="ADAL" clId="{9DCD0868-BE93-45E8-AFD5-2A72817DB775}" dt="2021-05-19T09:33:55.575" v="2327" actId="478"/>
          <ac:graphicFrameMkLst>
            <pc:docMk/>
            <pc:sldMk cId="926348680" sldId="5955"/>
            <ac:graphicFrameMk id="28" creationId="{0DD45157-A931-433E-952A-DEB0B7F6660D}"/>
          </ac:graphicFrameMkLst>
        </pc:graphicFrameChg>
        <pc:picChg chg="add mod">
          <ac:chgData name="Piotr Starczyński" userId="dc30f4bf-33af-43bd-8a93-22fb8b326249" providerId="ADAL" clId="{9DCD0868-BE93-45E8-AFD5-2A72817DB775}" dt="2021-05-19T09:44:52.634" v="2567" actId="1076"/>
          <ac:picMkLst>
            <pc:docMk/>
            <pc:sldMk cId="926348680" sldId="5955"/>
            <ac:picMk id="44" creationId="{1B1725A7-C020-4612-AFBF-4403BAD02F07}"/>
          </ac:picMkLst>
        </pc:picChg>
        <pc:picChg chg="add del mod">
          <ac:chgData name="Piotr Starczyński" userId="dc30f4bf-33af-43bd-8a93-22fb8b326249" providerId="ADAL" clId="{9DCD0868-BE93-45E8-AFD5-2A72817DB775}" dt="2021-05-19T09:40:28.731" v="2480" actId="478"/>
          <ac:picMkLst>
            <pc:docMk/>
            <pc:sldMk cId="926348680" sldId="5955"/>
            <ac:picMk id="47" creationId="{E233F88E-EA08-4D6E-A4C7-575E944D6F49}"/>
          </ac:picMkLst>
        </pc:picChg>
        <pc:picChg chg="add mod">
          <ac:chgData name="Piotr Starczyński" userId="dc30f4bf-33af-43bd-8a93-22fb8b326249" providerId="ADAL" clId="{9DCD0868-BE93-45E8-AFD5-2A72817DB775}" dt="2021-05-19T10:48:20.378" v="5502"/>
          <ac:picMkLst>
            <pc:docMk/>
            <pc:sldMk cId="926348680" sldId="5955"/>
            <ac:picMk id="55" creationId="{714B4772-9623-4C7F-A79E-5BC6DFDB0852}"/>
          </ac:picMkLst>
        </pc:picChg>
        <pc:picChg chg="add mod">
          <ac:chgData name="Piotr Starczyński" userId="dc30f4bf-33af-43bd-8a93-22fb8b326249" providerId="ADAL" clId="{9DCD0868-BE93-45E8-AFD5-2A72817DB775}" dt="2021-05-19T10:48:02.532" v="5501" actId="571"/>
          <ac:picMkLst>
            <pc:docMk/>
            <pc:sldMk cId="926348680" sldId="5955"/>
            <ac:picMk id="56" creationId="{6C398005-6870-49DA-890A-FB0A95858073}"/>
          </ac:picMkLst>
        </pc:picChg>
        <pc:picChg chg="add mod">
          <ac:chgData name="Piotr Starczyński" userId="dc30f4bf-33af-43bd-8a93-22fb8b326249" providerId="ADAL" clId="{9DCD0868-BE93-45E8-AFD5-2A72817DB775}" dt="2021-05-19T09:45:49.729" v="2575" actId="1076"/>
          <ac:picMkLst>
            <pc:docMk/>
            <pc:sldMk cId="926348680" sldId="5955"/>
            <ac:picMk id="1026" creationId="{43843EAA-375C-41EF-9B0A-9A7DBB868EFC}"/>
          </ac:picMkLst>
        </pc:picChg>
        <pc:cxnChg chg="add mod">
          <ac:chgData name="Piotr Starczyński" userId="dc30f4bf-33af-43bd-8a93-22fb8b326249" providerId="ADAL" clId="{9DCD0868-BE93-45E8-AFD5-2A72817DB775}" dt="2021-05-19T09:47:32.756" v="2591" actId="208"/>
          <ac:cxnSpMkLst>
            <pc:docMk/>
            <pc:sldMk cId="926348680" sldId="5955"/>
            <ac:cxnSpMk id="7" creationId="{B488A2DA-6B5E-4C53-9258-90BFFC707DCC}"/>
          </ac:cxnSpMkLst>
        </pc:cxnChg>
        <pc:cxnChg chg="add del mod">
          <ac:chgData name="Piotr Starczyński" userId="dc30f4bf-33af-43bd-8a93-22fb8b326249" providerId="ADAL" clId="{9DCD0868-BE93-45E8-AFD5-2A72817DB775}" dt="2021-05-19T09:36:00.797" v="2388" actId="478"/>
          <ac:cxnSpMkLst>
            <pc:docMk/>
            <pc:sldMk cId="926348680" sldId="5955"/>
            <ac:cxnSpMk id="10" creationId="{AB3ED5CE-2E2C-4099-9B26-23CB21462F56}"/>
          </ac:cxnSpMkLst>
        </pc:cxnChg>
        <pc:cxnChg chg="add del mod">
          <ac:chgData name="Piotr Starczyński" userId="dc30f4bf-33af-43bd-8a93-22fb8b326249" providerId="ADAL" clId="{9DCD0868-BE93-45E8-AFD5-2A72817DB775}" dt="2021-05-19T09:36:27.144" v="2394" actId="478"/>
          <ac:cxnSpMkLst>
            <pc:docMk/>
            <pc:sldMk cId="926348680" sldId="5955"/>
            <ac:cxnSpMk id="24" creationId="{676E6966-AEDB-436B-9998-7BBADC82E223}"/>
          </ac:cxnSpMkLst>
        </pc:cxnChg>
        <pc:cxnChg chg="add mod">
          <ac:chgData name="Piotr Starczyński" userId="dc30f4bf-33af-43bd-8a93-22fb8b326249" providerId="ADAL" clId="{9DCD0868-BE93-45E8-AFD5-2A72817DB775}" dt="2021-05-19T09:46:39.446" v="2582" actId="1076"/>
          <ac:cxnSpMkLst>
            <pc:docMk/>
            <pc:sldMk cId="926348680" sldId="5955"/>
            <ac:cxnSpMk id="26" creationId="{5D7DB783-A4DB-4F15-B448-7B013AEFB849}"/>
          </ac:cxnSpMkLst>
        </pc:cxnChg>
        <pc:cxnChg chg="add mod">
          <ac:chgData name="Piotr Starczyński" userId="dc30f4bf-33af-43bd-8a93-22fb8b326249" providerId="ADAL" clId="{9DCD0868-BE93-45E8-AFD5-2A72817DB775}" dt="2021-05-19T09:46:39.446" v="2582" actId="1076"/>
          <ac:cxnSpMkLst>
            <pc:docMk/>
            <pc:sldMk cId="926348680" sldId="5955"/>
            <ac:cxnSpMk id="34" creationId="{8D8EE06C-345A-49D1-A0E9-BEA0DFD41598}"/>
          </ac:cxnSpMkLst>
        </pc:cxnChg>
        <pc:cxnChg chg="add del mod">
          <ac:chgData name="Piotr Starczyński" userId="dc30f4bf-33af-43bd-8a93-22fb8b326249" providerId="ADAL" clId="{9DCD0868-BE93-45E8-AFD5-2A72817DB775}" dt="2021-05-19T09:43:32.844" v="2558" actId="478"/>
          <ac:cxnSpMkLst>
            <pc:docMk/>
            <pc:sldMk cId="926348680" sldId="5955"/>
            <ac:cxnSpMk id="42" creationId="{27D5533C-86DF-46D7-ACF5-080E1829A0D3}"/>
          </ac:cxnSpMkLst>
        </pc:cxnChg>
      </pc:sldChg>
      <pc:sldChg chg="addSp delSp modSp add mod modNotesTx">
        <pc:chgData name="Piotr Starczyński" userId="dc30f4bf-33af-43bd-8a93-22fb8b326249" providerId="ADAL" clId="{9DCD0868-BE93-45E8-AFD5-2A72817DB775}" dt="2021-05-19T12:57:29.587" v="8098"/>
        <pc:sldMkLst>
          <pc:docMk/>
          <pc:sldMk cId="1458687596" sldId="5956"/>
        </pc:sldMkLst>
        <pc:spChg chg="add mod">
          <ac:chgData name="Piotr Starczyński" userId="dc30f4bf-33af-43bd-8a93-22fb8b326249" providerId="ADAL" clId="{9DCD0868-BE93-45E8-AFD5-2A72817DB775}" dt="2021-05-19T09:58:38.644" v="3308" actId="1076"/>
          <ac:spMkLst>
            <pc:docMk/>
            <pc:sldMk cId="1458687596" sldId="5956"/>
            <ac:spMk id="2" creationId="{449ADE41-88EB-432C-9082-F04BF95F52B8}"/>
          </ac:spMkLst>
        </pc:spChg>
        <pc:spChg chg="mod">
          <ac:chgData name="Piotr Starczyński" userId="dc30f4bf-33af-43bd-8a93-22fb8b326249" providerId="ADAL" clId="{9DCD0868-BE93-45E8-AFD5-2A72817DB775}" dt="2021-05-19T12:57:29.587" v="8098"/>
          <ac:spMkLst>
            <pc:docMk/>
            <pc:sldMk cId="1458687596" sldId="5956"/>
            <ac:spMk id="5" creationId="{51355142-645F-4C73-9ED1-CF48E037E747}"/>
          </ac:spMkLst>
        </pc:spChg>
        <pc:spChg chg="del">
          <ac:chgData name="Piotr Starczyński" userId="dc30f4bf-33af-43bd-8a93-22fb8b326249" providerId="ADAL" clId="{9DCD0868-BE93-45E8-AFD5-2A72817DB775}" dt="2021-05-19T09:49:30.277" v="2671" actId="478"/>
          <ac:spMkLst>
            <pc:docMk/>
            <pc:sldMk cId="1458687596" sldId="5956"/>
            <ac:spMk id="7" creationId="{72C0A44B-562B-4324-A7DF-A9F18AB8AC8B}"/>
          </ac:spMkLst>
        </pc:spChg>
        <pc:spChg chg="mod">
          <ac:chgData name="Piotr Starczyński" userId="dc30f4bf-33af-43bd-8a93-22fb8b326249" providerId="ADAL" clId="{9DCD0868-BE93-45E8-AFD5-2A72817DB775}" dt="2021-05-19T09:49:22.871" v="2670" actId="20577"/>
          <ac:spMkLst>
            <pc:docMk/>
            <pc:sldMk cId="1458687596" sldId="5956"/>
            <ac:spMk id="13" creationId="{1D2699FB-0081-42E5-B1CB-CB59C81E0C65}"/>
          </ac:spMkLst>
        </pc:spChg>
        <pc:spChg chg="del">
          <ac:chgData name="Piotr Starczyński" userId="dc30f4bf-33af-43bd-8a93-22fb8b326249" providerId="ADAL" clId="{9DCD0868-BE93-45E8-AFD5-2A72817DB775}" dt="2021-05-19T09:49:32.629" v="2673" actId="478"/>
          <ac:spMkLst>
            <pc:docMk/>
            <pc:sldMk cId="1458687596" sldId="5956"/>
            <ac:spMk id="21" creationId="{5521F187-2325-4F96-A651-B5056F01A7E2}"/>
          </ac:spMkLst>
        </pc:spChg>
        <pc:spChg chg="add mod">
          <ac:chgData name="Piotr Starczyński" userId="dc30f4bf-33af-43bd-8a93-22fb8b326249" providerId="ADAL" clId="{9DCD0868-BE93-45E8-AFD5-2A72817DB775}" dt="2021-05-19T09:58:38.644" v="3308" actId="1076"/>
          <ac:spMkLst>
            <pc:docMk/>
            <pc:sldMk cId="1458687596" sldId="5956"/>
            <ac:spMk id="22" creationId="{5BA30EB0-69EC-4AC8-966B-51B53EC0638F}"/>
          </ac:spMkLst>
        </pc:spChg>
        <pc:spChg chg="add mod">
          <ac:chgData name="Piotr Starczyński" userId="dc30f4bf-33af-43bd-8a93-22fb8b326249" providerId="ADAL" clId="{9DCD0868-BE93-45E8-AFD5-2A72817DB775}" dt="2021-05-19T09:58:38.644" v="3308" actId="1076"/>
          <ac:spMkLst>
            <pc:docMk/>
            <pc:sldMk cId="1458687596" sldId="5956"/>
            <ac:spMk id="24" creationId="{2AB78852-1453-468F-86AE-2A6EBE7722D6}"/>
          </ac:spMkLst>
        </pc:spChg>
        <pc:spChg chg="add del mod">
          <ac:chgData name="Piotr Starczyński" userId="dc30f4bf-33af-43bd-8a93-22fb8b326249" providerId="ADAL" clId="{9DCD0868-BE93-45E8-AFD5-2A72817DB775}" dt="2021-05-19T09:55:02.323" v="2921" actId="478"/>
          <ac:spMkLst>
            <pc:docMk/>
            <pc:sldMk cId="1458687596" sldId="5956"/>
            <ac:spMk id="28" creationId="{5140A7F5-6C26-4A05-A8F4-EB76DC2BF583}"/>
          </ac:spMkLst>
        </pc:spChg>
        <pc:spChg chg="add mod">
          <ac:chgData name="Piotr Starczyński" userId="dc30f4bf-33af-43bd-8a93-22fb8b326249" providerId="ADAL" clId="{9DCD0868-BE93-45E8-AFD5-2A72817DB775}" dt="2021-05-19T09:58:45.648" v="3309" actId="1076"/>
          <ac:spMkLst>
            <pc:docMk/>
            <pc:sldMk cId="1458687596" sldId="5956"/>
            <ac:spMk id="29" creationId="{46F4EF42-52BB-4620-8BFD-423B0AB20BAF}"/>
          </ac:spMkLst>
        </pc:spChg>
        <pc:spChg chg="del">
          <ac:chgData name="Piotr Starczyński" userId="dc30f4bf-33af-43bd-8a93-22fb8b326249" providerId="ADAL" clId="{9DCD0868-BE93-45E8-AFD5-2A72817DB775}" dt="2021-05-19T09:49:34.951" v="2674" actId="478"/>
          <ac:spMkLst>
            <pc:docMk/>
            <pc:sldMk cId="1458687596" sldId="5956"/>
            <ac:spMk id="30" creationId="{B0D0C203-6BE6-45E9-808D-E9BF8C16D458}"/>
          </ac:spMkLst>
        </pc:spChg>
        <pc:spChg chg="add mod">
          <ac:chgData name="Piotr Starczyński" userId="dc30f4bf-33af-43bd-8a93-22fb8b326249" providerId="ADAL" clId="{9DCD0868-BE93-45E8-AFD5-2A72817DB775}" dt="2021-05-19T09:58:45.648" v="3309" actId="1076"/>
          <ac:spMkLst>
            <pc:docMk/>
            <pc:sldMk cId="1458687596" sldId="5956"/>
            <ac:spMk id="31" creationId="{5B2EC229-BF49-4648-B3BC-6C7A9091B681}"/>
          </ac:spMkLst>
        </pc:spChg>
        <pc:spChg chg="del">
          <ac:chgData name="Piotr Starczyński" userId="dc30f4bf-33af-43bd-8a93-22fb8b326249" providerId="ADAL" clId="{9DCD0868-BE93-45E8-AFD5-2A72817DB775}" dt="2021-05-19T09:49:34.951" v="2674" actId="478"/>
          <ac:spMkLst>
            <pc:docMk/>
            <pc:sldMk cId="1458687596" sldId="5956"/>
            <ac:spMk id="56" creationId="{497E0280-E8AD-4DB8-905F-9E8DACDDA44B}"/>
          </ac:spMkLst>
        </pc:spChg>
        <pc:picChg chg="del">
          <ac:chgData name="Piotr Starczyński" userId="dc30f4bf-33af-43bd-8a93-22fb8b326249" providerId="ADAL" clId="{9DCD0868-BE93-45E8-AFD5-2A72817DB775}" dt="2021-05-19T09:49:34.951" v="2674" actId="478"/>
          <ac:picMkLst>
            <pc:docMk/>
            <pc:sldMk cId="1458687596" sldId="5956"/>
            <ac:picMk id="14" creationId="{980E5C54-1B76-4067-9E58-3F3093BD73E3}"/>
          </ac:picMkLst>
        </pc:picChg>
        <pc:picChg chg="del">
          <ac:chgData name="Piotr Starczyński" userId="dc30f4bf-33af-43bd-8a93-22fb8b326249" providerId="ADAL" clId="{9DCD0868-BE93-45E8-AFD5-2A72817DB775}" dt="2021-05-19T09:49:31.210" v="2672" actId="478"/>
          <ac:picMkLst>
            <pc:docMk/>
            <pc:sldMk cId="1458687596" sldId="5956"/>
            <ac:picMk id="16" creationId="{537095CA-8026-464B-99AD-D4777F706703}"/>
          </ac:picMkLst>
        </pc:picChg>
        <pc:picChg chg="del">
          <ac:chgData name="Piotr Starczyński" userId="dc30f4bf-33af-43bd-8a93-22fb8b326249" providerId="ADAL" clId="{9DCD0868-BE93-45E8-AFD5-2A72817DB775}" dt="2021-05-19T09:49:34.951" v="2674" actId="478"/>
          <ac:picMkLst>
            <pc:docMk/>
            <pc:sldMk cId="1458687596" sldId="5956"/>
            <ac:picMk id="17" creationId="{9C945F03-E463-4C5B-8B5B-0808DC3D7DD6}"/>
          </ac:picMkLst>
        </pc:picChg>
        <pc:picChg chg="mod">
          <ac:chgData name="Piotr Starczyński" userId="dc30f4bf-33af-43bd-8a93-22fb8b326249" providerId="ADAL" clId="{9DCD0868-BE93-45E8-AFD5-2A72817DB775}" dt="2021-05-19T09:58:38.644" v="3308" actId="1076"/>
          <ac:picMkLst>
            <pc:docMk/>
            <pc:sldMk cId="1458687596" sldId="5956"/>
            <ac:picMk id="25" creationId="{B685C591-EA5D-420C-AF60-E3B67F68C259}"/>
          </ac:picMkLst>
        </pc:picChg>
        <pc:picChg chg="del">
          <ac:chgData name="Piotr Starczyński" userId="dc30f4bf-33af-43bd-8a93-22fb8b326249" providerId="ADAL" clId="{9DCD0868-BE93-45E8-AFD5-2A72817DB775}" dt="2021-05-19T09:49:34.951" v="2674" actId="478"/>
          <ac:picMkLst>
            <pc:docMk/>
            <pc:sldMk cId="1458687596" sldId="5956"/>
            <ac:picMk id="58" creationId="{5BBADC76-D708-4E01-A74B-50CF1500FD44}"/>
          </ac:picMkLst>
        </pc:picChg>
        <pc:cxnChg chg="add mod">
          <ac:chgData name="Piotr Starczyński" userId="dc30f4bf-33af-43bd-8a93-22fb8b326249" providerId="ADAL" clId="{9DCD0868-BE93-45E8-AFD5-2A72817DB775}" dt="2021-05-19T09:58:38.644" v="3308" actId="1076"/>
          <ac:cxnSpMkLst>
            <pc:docMk/>
            <pc:sldMk cId="1458687596" sldId="5956"/>
            <ac:cxnSpMk id="4" creationId="{08DE3B0E-0044-4EBD-A4B3-EC2F6BAEEF57}"/>
          </ac:cxnSpMkLst>
        </pc:cxnChg>
        <pc:cxnChg chg="del">
          <ac:chgData name="Piotr Starczyński" userId="dc30f4bf-33af-43bd-8a93-22fb8b326249" providerId="ADAL" clId="{9DCD0868-BE93-45E8-AFD5-2A72817DB775}" dt="2021-05-19T09:49:34.951" v="2674" actId="478"/>
          <ac:cxnSpMkLst>
            <pc:docMk/>
            <pc:sldMk cId="1458687596" sldId="5956"/>
            <ac:cxnSpMk id="49" creationId="{1982786F-5167-4741-A69F-AFE3DAF8A2BF}"/>
          </ac:cxnSpMkLst>
        </pc:cxnChg>
        <pc:cxnChg chg="del">
          <ac:chgData name="Piotr Starczyński" userId="dc30f4bf-33af-43bd-8a93-22fb8b326249" providerId="ADAL" clId="{9DCD0868-BE93-45E8-AFD5-2A72817DB775}" dt="2021-05-19T09:49:34.951" v="2674" actId="478"/>
          <ac:cxnSpMkLst>
            <pc:docMk/>
            <pc:sldMk cId="1458687596" sldId="5956"/>
            <ac:cxnSpMk id="50" creationId="{A7FD1D2B-AE8A-490C-B2B4-5B4297858EF8}"/>
          </ac:cxnSpMkLst>
        </pc:cxnChg>
        <pc:cxnChg chg="del mod">
          <ac:chgData name="Piotr Starczyński" userId="dc30f4bf-33af-43bd-8a93-22fb8b326249" providerId="ADAL" clId="{9DCD0868-BE93-45E8-AFD5-2A72817DB775}" dt="2021-05-19T09:49:35.969" v="2675" actId="478"/>
          <ac:cxnSpMkLst>
            <pc:docMk/>
            <pc:sldMk cId="1458687596" sldId="5956"/>
            <ac:cxnSpMk id="54" creationId="{342F2CAF-11F7-4D8E-9273-DCD1AA4315B8}"/>
          </ac:cxnSpMkLst>
        </pc:cxnChg>
        <pc:cxnChg chg="del">
          <ac:chgData name="Piotr Starczyński" userId="dc30f4bf-33af-43bd-8a93-22fb8b326249" providerId="ADAL" clId="{9DCD0868-BE93-45E8-AFD5-2A72817DB775}" dt="2021-05-19T09:49:34.951" v="2674" actId="478"/>
          <ac:cxnSpMkLst>
            <pc:docMk/>
            <pc:sldMk cId="1458687596" sldId="5956"/>
            <ac:cxnSpMk id="59" creationId="{C0503F7B-E608-4663-96A6-5BC064163A4C}"/>
          </ac:cxnSpMkLst>
        </pc:cxnChg>
      </pc:sldChg>
      <pc:sldChg chg="addSp delSp modSp add mod ord delAnim">
        <pc:chgData name="Piotr Starczyński" userId="dc30f4bf-33af-43bd-8a93-22fb8b326249" providerId="ADAL" clId="{9DCD0868-BE93-45E8-AFD5-2A72817DB775}" dt="2021-05-19T12:55:59.154" v="7992"/>
        <pc:sldMkLst>
          <pc:docMk/>
          <pc:sldMk cId="1708263098" sldId="5957"/>
        </pc:sldMkLst>
        <pc:spChg chg="del">
          <ac:chgData name="Piotr Starczyński" userId="dc30f4bf-33af-43bd-8a93-22fb8b326249" providerId="ADAL" clId="{9DCD0868-BE93-45E8-AFD5-2A72817DB775}" dt="2021-05-19T10:16:03.233" v="3917" actId="478"/>
          <ac:spMkLst>
            <pc:docMk/>
            <pc:sldMk cId="1708263098" sldId="5957"/>
            <ac:spMk id="3" creationId="{720E2862-4F7F-4A71-971E-B5585028D5FC}"/>
          </ac:spMkLst>
        </pc:spChg>
        <pc:spChg chg="del">
          <ac:chgData name="Piotr Starczyński" userId="dc30f4bf-33af-43bd-8a93-22fb8b326249" providerId="ADAL" clId="{9DCD0868-BE93-45E8-AFD5-2A72817DB775}" dt="2021-05-19T10:16:03.233" v="3917" actId="478"/>
          <ac:spMkLst>
            <pc:docMk/>
            <pc:sldMk cId="1708263098" sldId="5957"/>
            <ac:spMk id="4" creationId="{B9E727BB-DD5D-4566-B3E1-528B15A49DFB}"/>
          </ac:spMkLst>
        </pc:spChg>
        <pc:spChg chg="del">
          <ac:chgData name="Piotr Starczyński" userId="dc30f4bf-33af-43bd-8a93-22fb8b326249" providerId="ADAL" clId="{9DCD0868-BE93-45E8-AFD5-2A72817DB775}" dt="2021-05-19T10:16:03.233" v="3917" actId="478"/>
          <ac:spMkLst>
            <pc:docMk/>
            <pc:sldMk cId="1708263098" sldId="5957"/>
            <ac:spMk id="10" creationId="{FBF846FC-7069-488C-84DE-DACDD94EAD65}"/>
          </ac:spMkLst>
        </pc:spChg>
        <pc:spChg chg="mod">
          <ac:chgData name="Piotr Starczyński" userId="dc30f4bf-33af-43bd-8a93-22fb8b326249" providerId="ADAL" clId="{9DCD0868-BE93-45E8-AFD5-2A72817DB775}" dt="2021-05-19T10:16:11.001" v="3939" actId="20577"/>
          <ac:spMkLst>
            <pc:docMk/>
            <pc:sldMk cId="1708263098" sldId="5957"/>
            <ac:spMk id="13" creationId="{1D2699FB-0081-42E5-B1CB-CB59C81E0C65}"/>
          </ac:spMkLst>
        </pc:spChg>
        <pc:spChg chg="del">
          <ac:chgData name="Piotr Starczyński" userId="dc30f4bf-33af-43bd-8a93-22fb8b326249" providerId="ADAL" clId="{9DCD0868-BE93-45E8-AFD5-2A72817DB775}" dt="2021-05-19T10:16:03.233" v="3917" actId="478"/>
          <ac:spMkLst>
            <pc:docMk/>
            <pc:sldMk cId="1708263098" sldId="5957"/>
            <ac:spMk id="14" creationId="{30789846-5D9E-480C-9672-F8D30AF38DDF}"/>
          </ac:spMkLst>
        </pc:spChg>
        <pc:spChg chg="del">
          <ac:chgData name="Piotr Starczyński" userId="dc30f4bf-33af-43bd-8a93-22fb8b326249" providerId="ADAL" clId="{9DCD0868-BE93-45E8-AFD5-2A72817DB775}" dt="2021-05-19T10:16:03.233" v="3917" actId="478"/>
          <ac:spMkLst>
            <pc:docMk/>
            <pc:sldMk cId="1708263098" sldId="5957"/>
            <ac:spMk id="15" creationId="{BF4DD519-5133-4D0B-9834-657B5E05FADB}"/>
          </ac:spMkLst>
        </pc:spChg>
        <pc:spChg chg="del">
          <ac:chgData name="Piotr Starczyński" userId="dc30f4bf-33af-43bd-8a93-22fb8b326249" providerId="ADAL" clId="{9DCD0868-BE93-45E8-AFD5-2A72817DB775}" dt="2021-05-19T10:16:03.233" v="3917" actId="478"/>
          <ac:spMkLst>
            <pc:docMk/>
            <pc:sldMk cId="1708263098" sldId="5957"/>
            <ac:spMk id="16" creationId="{310EFC88-EAF7-4AD8-8C39-D167976B690F}"/>
          </ac:spMkLst>
        </pc:spChg>
        <pc:spChg chg="del">
          <ac:chgData name="Piotr Starczyński" userId="dc30f4bf-33af-43bd-8a93-22fb8b326249" providerId="ADAL" clId="{9DCD0868-BE93-45E8-AFD5-2A72817DB775}" dt="2021-05-19T10:16:03.233" v="3917" actId="478"/>
          <ac:spMkLst>
            <pc:docMk/>
            <pc:sldMk cId="1708263098" sldId="5957"/>
            <ac:spMk id="17" creationId="{7CA83437-2B7F-472C-B4D7-E42C59090E53}"/>
          </ac:spMkLst>
        </pc:spChg>
        <pc:spChg chg="del">
          <ac:chgData name="Piotr Starczyński" userId="dc30f4bf-33af-43bd-8a93-22fb8b326249" providerId="ADAL" clId="{9DCD0868-BE93-45E8-AFD5-2A72817DB775}" dt="2021-05-19T10:16:03.233" v="3917" actId="478"/>
          <ac:spMkLst>
            <pc:docMk/>
            <pc:sldMk cId="1708263098" sldId="5957"/>
            <ac:spMk id="18" creationId="{F223A8BF-D7CE-46EE-BBD1-67DBAC3311DE}"/>
          </ac:spMkLst>
        </pc:spChg>
        <pc:spChg chg="del">
          <ac:chgData name="Piotr Starczyński" userId="dc30f4bf-33af-43bd-8a93-22fb8b326249" providerId="ADAL" clId="{9DCD0868-BE93-45E8-AFD5-2A72817DB775}" dt="2021-05-19T10:16:03.233" v="3917" actId="478"/>
          <ac:spMkLst>
            <pc:docMk/>
            <pc:sldMk cId="1708263098" sldId="5957"/>
            <ac:spMk id="19" creationId="{3AF1C5A9-1BA5-4CDB-9825-2ABB92930BFB}"/>
          </ac:spMkLst>
        </pc:spChg>
        <pc:spChg chg="del">
          <ac:chgData name="Piotr Starczyński" userId="dc30f4bf-33af-43bd-8a93-22fb8b326249" providerId="ADAL" clId="{9DCD0868-BE93-45E8-AFD5-2A72817DB775}" dt="2021-05-19T10:16:03.233" v="3917" actId="478"/>
          <ac:spMkLst>
            <pc:docMk/>
            <pc:sldMk cId="1708263098" sldId="5957"/>
            <ac:spMk id="20" creationId="{37ADD4B7-BB05-4661-BA4B-D1F80728837F}"/>
          </ac:spMkLst>
        </pc:spChg>
        <pc:spChg chg="del">
          <ac:chgData name="Piotr Starczyński" userId="dc30f4bf-33af-43bd-8a93-22fb8b326249" providerId="ADAL" clId="{9DCD0868-BE93-45E8-AFD5-2A72817DB775}" dt="2021-05-19T10:16:03.233" v="3917" actId="478"/>
          <ac:spMkLst>
            <pc:docMk/>
            <pc:sldMk cId="1708263098" sldId="5957"/>
            <ac:spMk id="21" creationId="{4FBDF0D9-A1E5-4944-B2D0-4B75B5255456}"/>
          </ac:spMkLst>
        </pc:spChg>
        <pc:spChg chg="del">
          <ac:chgData name="Piotr Starczyński" userId="dc30f4bf-33af-43bd-8a93-22fb8b326249" providerId="ADAL" clId="{9DCD0868-BE93-45E8-AFD5-2A72817DB775}" dt="2021-05-19T10:16:03.233" v="3917" actId="478"/>
          <ac:spMkLst>
            <pc:docMk/>
            <pc:sldMk cId="1708263098" sldId="5957"/>
            <ac:spMk id="22" creationId="{69D064CC-B590-400A-B4A1-5B04B7B38C61}"/>
          </ac:spMkLst>
        </pc:spChg>
        <pc:spChg chg="del">
          <ac:chgData name="Piotr Starczyński" userId="dc30f4bf-33af-43bd-8a93-22fb8b326249" providerId="ADAL" clId="{9DCD0868-BE93-45E8-AFD5-2A72817DB775}" dt="2021-05-19T10:16:03.233" v="3917" actId="478"/>
          <ac:spMkLst>
            <pc:docMk/>
            <pc:sldMk cId="1708263098" sldId="5957"/>
            <ac:spMk id="23" creationId="{00ED3B05-3561-447A-B651-B57795F99059}"/>
          </ac:spMkLst>
        </pc:spChg>
        <pc:graphicFrameChg chg="add mod modGraphic">
          <ac:chgData name="Piotr Starczyński" userId="dc30f4bf-33af-43bd-8a93-22fb8b326249" providerId="ADAL" clId="{9DCD0868-BE93-45E8-AFD5-2A72817DB775}" dt="2021-05-19T10:25:11.116" v="4319" actId="20577"/>
          <ac:graphicFrameMkLst>
            <pc:docMk/>
            <pc:sldMk cId="1708263098" sldId="5957"/>
            <ac:graphicFrameMk id="2" creationId="{87F22DA6-5602-4C4A-A5AF-7071E196E4CD}"/>
          </ac:graphicFrameMkLst>
        </pc:graphicFrameChg>
        <pc:graphicFrameChg chg="del">
          <ac:chgData name="Piotr Starczyński" userId="dc30f4bf-33af-43bd-8a93-22fb8b326249" providerId="ADAL" clId="{9DCD0868-BE93-45E8-AFD5-2A72817DB775}" dt="2021-05-19T10:16:03.233" v="3917" actId="478"/>
          <ac:graphicFrameMkLst>
            <pc:docMk/>
            <pc:sldMk cId="1708263098" sldId="5957"/>
            <ac:graphicFrameMk id="12" creationId="{4E78FF76-0AE1-447F-94ED-25E5C56A87ED}"/>
          </ac:graphicFrameMkLst>
        </pc:graphicFrameChg>
        <pc:graphicFrameChg chg="del">
          <ac:chgData name="Piotr Starczyński" userId="dc30f4bf-33af-43bd-8a93-22fb8b326249" providerId="ADAL" clId="{9DCD0868-BE93-45E8-AFD5-2A72817DB775}" dt="2021-05-19T10:16:03.233" v="3917" actId="478"/>
          <ac:graphicFrameMkLst>
            <pc:docMk/>
            <pc:sldMk cId="1708263098" sldId="5957"/>
            <ac:graphicFrameMk id="28" creationId="{0DD45157-A931-433E-952A-DEB0B7F6660D}"/>
          </ac:graphicFrameMkLst>
        </pc:graphicFrameChg>
      </pc:sldChg>
      <pc:sldChg chg="modSp add del mod">
        <pc:chgData name="Piotr Starczyński" userId="dc30f4bf-33af-43bd-8a93-22fb8b326249" providerId="ADAL" clId="{9DCD0868-BE93-45E8-AFD5-2A72817DB775}" dt="2021-05-19T10:46:17.547" v="5494" actId="47"/>
        <pc:sldMkLst>
          <pc:docMk/>
          <pc:sldMk cId="3047457466" sldId="5958"/>
        </pc:sldMkLst>
        <pc:spChg chg="mod">
          <ac:chgData name="Piotr Starczyński" userId="dc30f4bf-33af-43bd-8a93-22fb8b326249" providerId="ADAL" clId="{9DCD0868-BE93-45E8-AFD5-2A72817DB775}" dt="2021-05-19T10:27:28.426" v="4367" actId="313"/>
          <ac:spMkLst>
            <pc:docMk/>
            <pc:sldMk cId="3047457466" sldId="5958"/>
            <ac:spMk id="13" creationId="{1D2699FB-0081-42E5-B1CB-CB59C81E0C65}"/>
          </ac:spMkLst>
        </pc:spChg>
        <pc:spChg chg="mod">
          <ac:chgData name="Piotr Starczyński" userId="dc30f4bf-33af-43bd-8a93-22fb8b326249" providerId="ADAL" clId="{9DCD0868-BE93-45E8-AFD5-2A72817DB775}" dt="2021-05-19T10:33:01.177" v="4757" actId="20577"/>
          <ac:spMkLst>
            <pc:docMk/>
            <pc:sldMk cId="3047457466" sldId="5958"/>
            <ac:spMk id="14" creationId="{AE800B1A-3770-4A4C-9E48-A4DF6257DD9E}"/>
          </ac:spMkLst>
        </pc:spChg>
      </pc:sldChg>
      <pc:sldChg chg="addSp modSp add del mod">
        <pc:chgData name="Piotr Starczyński" userId="dc30f4bf-33af-43bd-8a93-22fb8b326249" providerId="ADAL" clId="{9DCD0868-BE93-45E8-AFD5-2A72817DB775}" dt="2021-05-19T10:46:17.547" v="5494" actId="47"/>
        <pc:sldMkLst>
          <pc:docMk/>
          <pc:sldMk cId="720819799" sldId="5959"/>
        </pc:sldMkLst>
        <pc:spChg chg="add mod">
          <ac:chgData name="Piotr Starczyński" userId="dc30f4bf-33af-43bd-8a93-22fb8b326249" providerId="ADAL" clId="{9DCD0868-BE93-45E8-AFD5-2A72817DB775}" dt="2021-05-19T10:31:28.661" v="4740" actId="113"/>
          <ac:spMkLst>
            <pc:docMk/>
            <pc:sldMk cId="720819799" sldId="5959"/>
            <ac:spMk id="8" creationId="{171A08ED-3584-41A5-BDBE-537DF3B42EEF}"/>
          </ac:spMkLst>
        </pc:spChg>
        <pc:spChg chg="mod">
          <ac:chgData name="Piotr Starczyński" userId="dc30f4bf-33af-43bd-8a93-22fb8b326249" providerId="ADAL" clId="{9DCD0868-BE93-45E8-AFD5-2A72817DB775}" dt="2021-05-19T10:27:59.247" v="4370" actId="6549"/>
          <ac:spMkLst>
            <pc:docMk/>
            <pc:sldMk cId="720819799" sldId="5959"/>
            <ac:spMk id="14" creationId="{AE800B1A-3770-4A4C-9E48-A4DF6257DD9E}"/>
          </ac:spMkLst>
        </pc:spChg>
      </pc:sldChg>
      <pc:sldChg chg="add del">
        <pc:chgData name="Piotr Starczyński" userId="dc30f4bf-33af-43bd-8a93-22fb8b326249" providerId="ADAL" clId="{9DCD0868-BE93-45E8-AFD5-2A72817DB775}" dt="2021-05-19T12:18:55.585" v="6192"/>
        <pc:sldMkLst>
          <pc:docMk/>
          <pc:sldMk cId="1137530631" sldId="5960"/>
        </pc:sldMkLst>
      </pc:sldChg>
      <pc:sldChg chg="addSp modSp add mod ord">
        <pc:chgData name="Piotr Starczyński" userId="dc30f4bf-33af-43bd-8a93-22fb8b326249" providerId="ADAL" clId="{9DCD0868-BE93-45E8-AFD5-2A72817DB775}" dt="2021-05-19T14:12:32.670" v="8112" actId="167"/>
        <pc:sldMkLst>
          <pc:docMk/>
          <pc:sldMk cId="2919630628" sldId="5960"/>
        </pc:sldMkLst>
        <pc:spChg chg="add mod ord">
          <ac:chgData name="Piotr Starczyński" userId="dc30f4bf-33af-43bd-8a93-22fb8b326249" providerId="ADAL" clId="{9DCD0868-BE93-45E8-AFD5-2A72817DB775}" dt="2021-05-19T14:12:32.670" v="8112" actId="167"/>
          <ac:spMkLst>
            <pc:docMk/>
            <pc:sldMk cId="2919630628" sldId="5960"/>
            <ac:spMk id="3" creationId="{98A934AD-D016-4D5B-A75E-D19D4FF662C2}"/>
          </ac:spMkLst>
        </pc:spChg>
        <pc:spChg chg="mod">
          <ac:chgData name="Piotr Starczyński" userId="dc30f4bf-33af-43bd-8a93-22fb8b326249" providerId="ADAL" clId="{9DCD0868-BE93-45E8-AFD5-2A72817DB775}" dt="2021-05-19T14:11:57.404" v="8104" actId="1076"/>
          <ac:spMkLst>
            <pc:docMk/>
            <pc:sldMk cId="2919630628" sldId="5960"/>
            <ac:spMk id="5" creationId="{51355142-645F-4C73-9ED1-CF48E037E747}"/>
          </ac:spMkLst>
        </pc:spChg>
        <pc:graphicFrameChg chg="mod">
          <ac:chgData name="Piotr Starczyński" userId="dc30f4bf-33af-43bd-8a93-22fb8b326249" providerId="ADAL" clId="{9DCD0868-BE93-45E8-AFD5-2A72817DB775}" dt="2021-05-19T14:12:14.020" v="8107" actId="1076"/>
          <ac:graphicFrameMkLst>
            <pc:docMk/>
            <pc:sldMk cId="2919630628" sldId="5960"/>
            <ac:graphicFrameMk id="2" creationId="{567F9349-0BDB-4811-9900-F5B85628A881}"/>
          </ac:graphicFrameMkLst>
        </pc:graphicFrameChg>
      </pc:sldChg>
      <pc:sldChg chg="addSp delSp modSp add del mod">
        <pc:chgData name="Piotr Starczyński" userId="dc30f4bf-33af-43bd-8a93-22fb8b326249" providerId="ADAL" clId="{9DCD0868-BE93-45E8-AFD5-2A72817DB775}" dt="2021-05-19T12:18:50.204" v="6190" actId="2696"/>
        <pc:sldMkLst>
          <pc:docMk/>
          <pc:sldMk cId="3398855596" sldId="5960"/>
        </pc:sldMkLst>
        <pc:spChg chg="del">
          <ac:chgData name="Piotr Starczyński" userId="dc30f4bf-33af-43bd-8a93-22fb8b326249" providerId="ADAL" clId="{9DCD0868-BE93-45E8-AFD5-2A72817DB775}" dt="2021-05-19T10:31:42.441" v="4742" actId="478"/>
          <ac:spMkLst>
            <pc:docMk/>
            <pc:sldMk cId="3398855596" sldId="5960"/>
            <ac:spMk id="14" creationId="{AE800B1A-3770-4A4C-9E48-A4DF6257DD9E}"/>
          </ac:spMkLst>
        </pc:spChg>
        <pc:graphicFrameChg chg="add mod modGraphic">
          <ac:chgData name="Piotr Starczyński" userId="dc30f4bf-33af-43bd-8a93-22fb8b326249" providerId="ADAL" clId="{9DCD0868-BE93-45E8-AFD5-2A72817DB775}" dt="2021-05-19T10:45:56.390" v="5493" actId="20577"/>
          <ac:graphicFrameMkLst>
            <pc:docMk/>
            <pc:sldMk cId="3398855596" sldId="5960"/>
            <ac:graphicFrameMk id="2" creationId="{567F9349-0BDB-4811-9900-F5B85628A881}"/>
          </ac:graphicFrameMkLst>
        </pc:graphicFrameChg>
      </pc:sldChg>
      <pc:sldChg chg="add del">
        <pc:chgData name="Piotr Starczyński" userId="dc30f4bf-33af-43bd-8a93-22fb8b326249" providerId="ADAL" clId="{9DCD0868-BE93-45E8-AFD5-2A72817DB775}" dt="2021-05-19T10:50:36.476" v="5529"/>
        <pc:sldMkLst>
          <pc:docMk/>
          <pc:sldMk cId="579736547" sldId="5961"/>
        </pc:sldMkLst>
      </pc:sldChg>
      <pc:sldChg chg="addSp delSp modSp add mod ord">
        <pc:chgData name="Piotr Starczyński" userId="dc30f4bf-33af-43bd-8a93-22fb8b326249" providerId="ADAL" clId="{9DCD0868-BE93-45E8-AFD5-2A72817DB775}" dt="2021-05-19T12:56:24.826" v="8046" actId="20577"/>
        <pc:sldMkLst>
          <pc:docMk/>
          <pc:sldMk cId="4167790841" sldId="5961"/>
        </pc:sldMkLst>
        <pc:spChg chg="add del mod">
          <ac:chgData name="Piotr Starczyński" userId="dc30f4bf-33af-43bd-8a93-22fb8b326249" providerId="ADAL" clId="{9DCD0868-BE93-45E8-AFD5-2A72817DB775}" dt="2021-05-19T11:47:14.815" v="5802" actId="21"/>
          <ac:spMkLst>
            <pc:docMk/>
            <pc:sldMk cId="4167790841" sldId="5961"/>
            <ac:spMk id="4" creationId="{041A9BEA-B14C-4D33-B6A5-65BEA22FC4F0}"/>
          </ac:spMkLst>
        </pc:spChg>
        <pc:spChg chg="mod">
          <ac:chgData name="Piotr Starczyński" userId="dc30f4bf-33af-43bd-8a93-22fb8b326249" providerId="ADAL" clId="{9DCD0868-BE93-45E8-AFD5-2A72817DB775}" dt="2021-05-19T12:56:24.826" v="8046" actId="20577"/>
          <ac:spMkLst>
            <pc:docMk/>
            <pc:sldMk cId="4167790841" sldId="5961"/>
            <ac:spMk id="5" creationId="{51355142-645F-4C73-9ED1-CF48E037E747}"/>
          </ac:spMkLst>
        </pc:spChg>
        <pc:spChg chg="del">
          <ac:chgData name="Piotr Starczyński" userId="dc30f4bf-33af-43bd-8a93-22fb8b326249" providerId="ADAL" clId="{9DCD0868-BE93-45E8-AFD5-2A72817DB775}" dt="2021-05-19T10:50:44.700" v="5542" actId="478"/>
          <ac:spMkLst>
            <pc:docMk/>
            <pc:sldMk cId="4167790841" sldId="5961"/>
            <ac:spMk id="7" creationId="{72C0A44B-562B-4324-A7DF-A9F18AB8AC8B}"/>
          </ac:spMkLst>
        </pc:spChg>
        <pc:spChg chg="mod">
          <ac:chgData name="Piotr Starczyński" userId="dc30f4bf-33af-43bd-8a93-22fb8b326249" providerId="ADAL" clId="{9DCD0868-BE93-45E8-AFD5-2A72817DB775}" dt="2021-05-19T11:47:11.849" v="5801" actId="1076"/>
          <ac:spMkLst>
            <pc:docMk/>
            <pc:sldMk cId="4167790841" sldId="5961"/>
            <ac:spMk id="13" creationId="{1D2699FB-0081-42E5-B1CB-CB59C81E0C65}"/>
          </ac:spMkLst>
        </pc:spChg>
        <pc:spChg chg="add del mod">
          <ac:chgData name="Piotr Starczyński" userId="dc30f4bf-33af-43bd-8a93-22fb8b326249" providerId="ADAL" clId="{9DCD0868-BE93-45E8-AFD5-2A72817DB775}" dt="2021-05-19T11:49:08.769" v="5854"/>
          <ac:spMkLst>
            <pc:docMk/>
            <pc:sldMk cId="4167790841" sldId="5961"/>
            <ac:spMk id="20" creationId="{6E7225F4-A4C6-4A37-A3B1-996242DB0258}"/>
          </ac:spMkLst>
        </pc:spChg>
        <pc:spChg chg="del">
          <ac:chgData name="Piotr Starczyński" userId="dc30f4bf-33af-43bd-8a93-22fb8b326249" providerId="ADAL" clId="{9DCD0868-BE93-45E8-AFD5-2A72817DB775}" dt="2021-05-19T11:40:25.163" v="5635" actId="478"/>
          <ac:spMkLst>
            <pc:docMk/>
            <pc:sldMk cId="4167790841" sldId="5961"/>
            <ac:spMk id="21" creationId="{5521F187-2325-4F96-A651-B5056F01A7E2}"/>
          </ac:spMkLst>
        </pc:spChg>
        <pc:spChg chg="add del mod">
          <ac:chgData name="Piotr Starczyński" userId="dc30f4bf-33af-43bd-8a93-22fb8b326249" providerId="ADAL" clId="{9DCD0868-BE93-45E8-AFD5-2A72817DB775}" dt="2021-05-19T11:51:19.724" v="5916" actId="478"/>
          <ac:spMkLst>
            <pc:docMk/>
            <pc:sldMk cId="4167790841" sldId="5961"/>
            <ac:spMk id="23" creationId="{C63E6B53-F018-429C-AF00-AB5BB441283C}"/>
          </ac:spMkLst>
        </pc:spChg>
        <pc:spChg chg="add del mod">
          <ac:chgData name="Piotr Starczyński" userId="dc30f4bf-33af-43bd-8a93-22fb8b326249" providerId="ADAL" clId="{9DCD0868-BE93-45E8-AFD5-2A72817DB775}" dt="2021-05-19T11:51:22.783" v="5917" actId="478"/>
          <ac:spMkLst>
            <pc:docMk/>
            <pc:sldMk cId="4167790841" sldId="5961"/>
            <ac:spMk id="26" creationId="{89884FFA-77A3-4C7D-AAD3-878615D9F709}"/>
          </ac:spMkLst>
        </pc:spChg>
        <pc:spChg chg="add del mod">
          <ac:chgData name="Piotr Starczyński" userId="dc30f4bf-33af-43bd-8a93-22fb8b326249" providerId="ADAL" clId="{9DCD0868-BE93-45E8-AFD5-2A72817DB775}" dt="2021-05-19T11:51:23.902" v="5918" actId="478"/>
          <ac:spMkLst>
            <pc:docMk/>
            <pc:sldMk cId="4167790841" sldId="5961"/>
            <ac:spMk id="29" creationId="{674C2487-88A3-4BAE-82F0-AA1977FC4707}"/>
          </ac:spMkLst>
        </pc:spChg>
        <pc:spChg chg="del mod">
          <ac:chgData name="Piotr Starczyński" userId="dc30f4bf-33af-43bd-8a93-22fb8b326249" providerId="ADAL" clId="{9DCD0868-BE93-45E8-AFD5-2A72817DB775}" dt="2021-05-19T11:55:58.604" v="5976" actId="478"/>
          <ac:spMkLst>
            <pc:docMk/>
            <pc:sldMk cId="4167790841" sldId="5961"/>
            <ac:spMk id="30" creationId="{B0D0C203-6BE6-45E9-808D-E9BF8C16D458}"/>
          </ac:spMkLst>
        </pc:spChg>
        <pc:spChg chg="add del mod ord">
          <ac:chgData name="Piotr Starczyński" userId="dc30f4bf-33af-43bd-8a93-22fb8b326249" providerId="ADAL" clId="{9DCD0868-BE93-45E8-AFD5-2A72817DB775}" dt="2021-05-19T11:47:14.815" v="5802" actId="21"/>
          <ac:spMkLst>
            <pc:docMk/>
            <pc:sldMk cId="4167790841" sldId="5961"/>
            <ac:spMk id="32" creationId="{5C5E1AF5-255C-4336-9096-739074D9B674}"/>
          </ac:spMkLst>
        </pc:spChg>
        <pc:spChg chg="add del mod">
          <ac:chgData name="Piotr Starczyński" userId="dc30f4bf-33af-43bd-8a93-22fb8b326249" providerId="ADAL" clId="{9DCD0868-BE93-45E8-AFD5-2A72817DB775}" dt="2021-05-19T11:51:25.120" v="5919" actId="478"/>
          <ac:spMkLst>
            <pc:docMk/>
            <pc:sldMk cId="4167790841" sldId="5961"/>
            <ac:spMk id="34" creationId="{3BA34C31-6A23-40F0-BC44-137584156377}"/>
          </ac:spMkLst>
        </pc:spChg>
        <pc:spChg chg="add mod topLvl">
          <ac:chgData name="Piotr Starczyński" userId="dc30f4bf-33af-43bd-8a93-22fb8b326249" providerId="ADAL" clId="{9DCD0868-BE93-45E8-AFD5-2A72817DB775}" dt="2021-05-19T12:10:48.303" v="6112" actId="164"/>
          <ac:spMkLst>
            <pc:docMk/>
            <pc:sldMk cId="4167790841" sldId="5961"/>
            <ac:spMk id="35" creationId="{FF4797EF-4D26-45AF-8BDD-EC9CF0EFFFC6}"/>
          </ac:spMkLst>
        </pc:spChg>
        <pc:spChg chg="add mod topLvl">
          <ac:chgData name="Piotr Starczyński" userId="dc30f4bf-33af-43bd-8a93-22fb8b326249" providerId="ADAL" clId="{9DCD0868-BE93-45E8-AFD5-2A72817DB775}" dt="2021-05-19T12:10:48.303" v="6112" actId="164"/>
          <ac:spMkLst>
            <pc:docMk/>
            <pc:sldMk cId="4167790841" sldId="5961"/>
            <ac:spMk id="37" creationId="{7547C252-0AAC-463A-9FF1-2F4A72BADD3E}"/>
          </ac:spMkLst>
        </pc:spChg>
        <pc:spChg chg="add mod topLvl">
          <ac:chgData name="Piotr Starczyński" userId="dc30f4bf-33af-43bd-8a93-22fb8b326249" providerId="ADAL" clId="{9DCD0868-BE93-45E8-AFD5-2A72817DB775}" dt="2021-05-19T12:10:48.303" v="6112" actId="164"/>
          <ac:spMkLst>
            <pc:docMk/>
            <pc:sldMk cId="4167790841" sldId="5961"/>
            <ac:spMk id="38" creationId="{E7EA4A89-3629-4BE5-89F7-D7429D4E601D}"/>
          </ac:spMkLst>
        </pc:spChg>
        <pc:spChg chg="add mod topLvl">
          <ac:chgData name="Piotr Starczyński" userId="dc30f4bf-33af-43bd-8a93-22fb8b326249" providerId="ADAL" clId="{9DCD0868-BE93-45E8-AFD5-2A72817DB775}" dt="2021-05-19T12:10:48.303" v="6112" actId="164"/>
          <ac:spMkLst>
            <pc:docMk/>
            <pc:sldMk cId="4167790841" sldId="5961"/>
            <ac:spMk id="40" creationId="{9D042A6C-01E1-4B8E-877D-957C5FD904FA}"/>
          </ac:spMkLst>
        </pc:spChg>
        <pc:spChg chg="add mod">
          <ac:chgData name="Piotr Starczyński" userId="dc30f4bf-33af-43bd-8a93-22fb8b326249" providerId="ADAL" clId="{9DCD0868-BE93-45E8-AFD5-2A72817DB775}" dt="2021-05-19T12:10:48.303" v="6112" actId="164"/>
          <ac:spMkLst>
            <pc:docMk/>
            <pc:sldMk cId="4167790841" sldId="5961"/>
            <ac:spMk id="41" creationId="{E654AAFB-3647-4A94-B3AB-83800ACD0318}"/>
          </ac:spMkLst>
        </pc:spChg>
        <pc:spChg chg="add mod topLvl">
          <ac:chgData name="Piotr Starczyński" userId="dc30f4bf-33af-43bd-8a93-22fb8b326249" providerId="ADAL" clId="{9DCD0868-BE93-45E8-AFD5-2A72817DB775}" dt="2021-05-19T12:10:48.303" v="6112" actId="164"/>
          <ac:spMkLst>
            <pc:docMk/>
            <pc:sldMk cId="4167790841" sldId="5961"/>
            <ac:spMk id="43" creationId="{A453658B-B729-40EC-8205-66604978D421}"/>
          </ac:spMkLst>
        </pc:spChg>
        <pc:spChg chg="add mod">
          <ac:chgData name="Piotr Starczyński" userId="dc30f4bf-33af-43bd-8a93-22fb8b326249" providerId="ADAL" clId="{9DCD0868-BE93-45E8-AFD5-2A72817DB775}" dt="2021-05-19T12:10:48.303" v="6112" actId="164"/>
          <ac:spMkLst>
            <pc:docMk/>
            <pc:sldMk cId="4167790841" sldId="5961"/>
            <ac:spMk id="44" creationId="{AFFFBC19-4C0D-406C-848E-82365640B12A}"/>
          </ac:spMkLst>
        </pc:spChg>
        <pc:spChg chg="add mod topLvl">
          <ac:chgData name="Piotr Starczyński" userId="dc30f4bf-33af-43bd-8a93-22fb8b326249" providerId="ADAL" clId="{9DCD0868-BE93-45E8-AFD5-2A72817DB775}" dt="2021-05-19T12:10:48.303" v="6112" actId="164"/>
          <ac:spMkLst>
            <pc:docMk/>
            <pc:sldMk cId="4167790841" sldId="5961"/>
            <ac:spMk id="46" creationId="{906A05BE-530A-463A-856E-57D58B19CED9}"/>
          </ac:spMkLst>
        </pc:spChg>
        <pc:spChg chg="add mod">
          <ac:chgData name="Piotr Starczyński" userId="dc30f4bf-33af-43bd-8a93-22fb8b326249" providerId="ADAL" clId="{9DCD0868-BE93-45E8-AFD5-2A72817DB775}" dt="2021-05-19T12:10:48.303" v="6112" actId="164"/>
          <ac:spMkLst>
            <pc:docMk/>
            <pc:sldMk cId="4167790841" sldId="5961"/>
            <ac:spMk id="47" creationId="{662C7B96-F793-430D-88C7-4823137639E8}"/>
          </ac:spMkLst>
        </pc:spChg>
        <pc:spChg chg="add mod topLvl">
          <ac:chgData name="Piotr Starczyński" userId="dc30f4bf-33af-43bd-8a93-22fb8b326249" providerId="ADAL" clId="{9DCD0868-BE93-45E8-AFD5-2A72817DB775}" dt="2021-05-19T12:10:48.303" v="6112" actId="164"/>
          <ac:spMkLst>
            <pc:docMk/>
            <pc:sldMk cId="4167790841" sldId="5961"/>
            <ac:spMk id="51" creationId="{E12ACA81-0221-439D-A9E3-7F25240C8290}"/>
          </ac:spMkLst>
        </pc:spChg>
        <pc:spChg chg="add mod">
          <ac:chgData name="Piotr Starczyński" userId="dc30f4bf-33af-43bd-8a93-22fb8b326249" providerId="ADAL" clId="{9DCD0868-BE93-45E8-AFD5-2A72817DB775}" dt="2021-05-19T12:10:48.303" v="6112" actId="164"/>
          <ac:spMkLst>
            <pc:docMk/>
            <pc:sldMk cId="4167790841" sldId="5961"/>
            <ac:spMk id="52" creationId="{9DEC8831-1C27-4682-ACBB-0290869D6FC2}"/>
          </ac:spMkLst>
        </pc:spChg>
        <pc:spChg chg="add mod topLvl">
          <ac:chgData name="Piotr Starczyński" userId="dc30f4bf-33af-43bd-8a93-22fb8b326249" providerId="ADAL" clId="{9DCD0868-BE93-45E8-AFD5-2A72817DB775}" dt="2021-05-19T12:10:48.303" v="6112" actId="164"/>
          <ac:spMkLst>
            <pc:docMk/>
            <pc:sldMk cId="4167790841" sldId="5961"/>
            <ac:spMk id="55" creationId="{7AF13687-1D5E-4066-8FC0-469131556217}"/>
          </ac:spMkLst>
        </pc:spChg>
        <pc:spChg chg="del">
          <ac:chgData name="Piotr Starczyński" userId="dc30f4bf-33af-43bd-8a93-22fb8b326249" providerId="ADAL" clId="{9DCD0868-BE93-45E8-AFD5-2A72817DB775}" dt="2021-05-19T11:40:29.190" v="5640" actId="478"/>
          <ac:spMkLst>
            <pc:docMk/>
            <pc:sldMk cId="4167790841" sldId="5961"/>
            <ac:spMk id="56" creationId="{497E0280-E8AD-4DB8-905F-9E8DACDDA44B}"/>
          </ac:spMkLst>
        </pc:spChg>
        <pc:spChg chg="add mod">
          <ac:chgData name="Piotr Starczyński" userId="dc30f4bf-33af-43bd-8a93-22fb8b326249" providerId="ADAL" clId="{9DCD0868-BE93-45E8-AFD5-2A72817DB775}" dt="2021-05-19T12:10:48.303" v="6112" actId="164"/>
          <ac:spMkLst>
            <pc:docMk/>
            <pc:sldMk cId="4167790841" sldId="5961"/>
            <ac:spMk id="57" creationId="{A6C95C46-16CA-4927-A394-67143CD42DCF}"/>
          </ac:spMkLst>
        </pc:spChg>
        <pc:spChg chg="add mod topLvl">
          <ac:chgData name="Piotr Starczyński" userId="dc30f4bf-33af-43bd-8a93-22fb8b326249" providerId="ADAL" clId="{9DCD0868-BE93-45E8-AFD5-2A72817DB775}" dt="2021-05-19T12:10:48.303" v="6112" actId="164"/>
          <ac:spMkLst>
            <pc:docMk/>
            <pc:sldMk cId="4167790841" sldId="5961"/>
            <ac:spMk id="78" creationId="{E3085103-CBC2-4B51-9515-BB94B27C5128}"/>
          </ac:spMkLst>
        </pc:spChg>
        <pc:spChg chg="add del mod">
          <ac:chgData name="Piotr Starczyński" userId="dc30f4bf-33af-43bd-8a93-22fb8b326249" providerId="ADAL" clId="{9DCD0868-BE93-45E8-AFD5-2A72817DB775}" dt="2021-05-19T11:52:08.410" v="5921"/>
          <ac:spMkLst>
            <pc:docMk/>
            <pc:sldMk cId="4167790841" sldId="5961"/>
            <ac:spMk id="79" creationId="{F543B47F-60B6-4B50-AE8D-0C6F3822D0C8}"/>
          </ac:spMkLst>
        </pc:spChg>
        <pc:spChg chg="add del mod">
          <ac:chgData name="Piotr Starczyński" userId="dc30f4bf-33af-43bd-8a93-22fb8b326249" providerId="ADAL" clId="{9DCD0868-BE93-45E8-AFD5-2A72817DB775}" dt="2021-05-19T11:55:58.604" v="5976" actId="478"/>
          <ac:spMkLst>
            <pc:docMk/>
            <pc:sldMk cId="4167790841" sldId="5961"/>
            <ac:spMk id="81" creationId="{2FBCD65D-E7D2-46F3-B10A-6BAABD147210}"/>
          </ac:spMkLst>
        </pc:spChg>
        <pc:spChg chg="add del mod">
          <ac:chgData name="Piotr Starczyński" userId="dc30f4bf-33af-43bd-8a93-22fb8b326249" providerId="ADAL" clId="{9DCD0868-BE93-45E8-AFD5-2A72817DB775}" dt="2021-05-19T11:55:58.604" v="5976" actId="478"/>
          <ac:spMkLst>
            <pc:docMk/>
            <pc:sldMk cId="4167790841" sldId="5961"/>
            <ac:spMk id="87" creationId="{BD8E42BC-5D10-4E14-8185-66D13F2C263A}"/>
          </ac:spMkLst>
        </pc:spChg>
        <pc:spChg chg="add mod">
          <ac:chgData name="Piotr Starczyński" userId="dc30f4bf-33af-43bd-8a93-22fb8b326249" providerId="ADAL" clId="{9DCD0868-BE93-45E8-AFD5-2A72817DB775}" dt="2021-05-19T11:53:37.851" v="5942" actId="571"/>
          <ac:spMkLst>
            <pc:docMk/>
            <pc:sldMk cId="4167790841" sldId="5961"/>
            <ac:spMk id="94" creationId="{6CCD6146-70F6-4EFB-8045-170A300D273D}"/>
          </ac:spMkLst>
        </pc:spChg>
        <pc:spChg chg="add del mod">
          <ac:chgData name="Piotr Starczyński" userId="dc30f4bf-33af-43bd-8a93-22fb8b326249" providerId="ADAL" clId="{9DCD0868-BE93-45E8-AFD5-2A72817DB775}" dt="2021-05-19T11:56:01.250" v="5977" actId="478"/>
          <ac:spMkLst>
            <pc:docMk/>
            <pc:sldMk cId="4167790841" sldId="5961"/>
            <ac:spMk id="98" creationId="{367EF21E-94EF-4177-95B8-289C02B13DD1}"/>
          </ac:spMkLst>
        </pc:spChg>
        <pc:spChg chg="add del mod">
          <ac:chgData name="Piotr Starczyński" userId="dc30f4bf-33af-43bd-8a93-22fb8b326249" providerId="ADAL" clId="{9DCD0868-BE93-45E8-AFD5-2A72817DB775}" dt="2021-05-19T11:55:58.604" v="5976" actId="478"/>
          <ac:spMkLst>
            <pc:docMk/>
            <pc:sldMk cId="4167790841" sldId="5961"/>
            <ac:spMk id="102" creationId="{1A86EFD6-649B-4052-ADDF-4EC2E328EAE2}"/>
          </ac:spMkLst>
        </pc:spChg>
        <pc:spChg chg="add mod">
          <ac:chgData name="Piotr Starczyński" userId="dc30f4bf-33af-43bd-8a93-22fb8b326249" providerId="ADAL" clId="{9DCD0868-BE93-45E8-AFD5-2A72817DB775}" dt="2021-05-19T12:10:05.058" v="6103" actId="571"/>
          <ac:spMkLst>
            <pc:docMk/>
            <pc:sldMk cId="4167790841" sldId="5961"/>
            <ac:spMk id="148" creationId="{6D0A4B8D-A41B-4006-81F5-1FBEFBA8A815}"/>
          </ac:spMkLst>
        </pc:spChg>
        <pc:spChg chg="add mod">
          <ac:chgData name="Piotr Starczyński" userId="dc30f4bf-33af-43bd-8a93-22fb8b326249" providerId="ADAL" clId="{9DCD0868-BE93-45E8-AFD5-2A72817DB775}" dt="2021-05-19T12:10:05.058" v="6103" actId="571"/>
          <ac:spMkLst>
            <pc:docMk/>
            <pc:sldMk cId="4167790841" sldId="5961"/>
            <ac:spMk id="149" creationId="{2956492A-9EB8-4EB2-9197-1D7F1FD29124}"/>
          </ac:spMkLst>
        </pc:spChg>
        <pc:spChg chg="add mod">
          <ac:chgData name="Piotr Starczyński" userId="dc30f4bf-33af-43bd-8a93-22fb8b326249" providerId="ADAL" clId="{9DCD0868-BE93-45E8-AFD5-2A72817DB775}" dt="2021-05-19T12:10:05.058" v="6103" actId="571"/>
          <ac:spMkLst>
            <pc:docMk/>
            <pc:sldMk cId="4167790841" sldId="5961"/>
            <ac:spMk id="150" creationId="{6ACC72AB-96BC-4212-9228-6D5C7A183961}"/>
          </ac:spMkLst>
        </pc:spChg>
        <pc:spChg chg="add mod">
          <ac:chgData name="Piotr Starczyński" userId="dc30f4bf-33af-43bd-8a93-22fb8b326249" providerId="ADAL" clId="{9DCD0868-BE93-45E8-AFD5-2A72817DB775}" dt="2021-05-19T12:10:05.058" v="6103" actId="571"/>
          <ac:spMkLst>
            <pc:docMk/>
            <pc:sldMk cId="4167790841" sldId="5961"/>
            <ac:spMk id="151" creationId="{F79059E8-52F2-4F1E-9C55-FB873A180B94}"/>
          </ac:spMkLst>
        </pc:spChg>
        <pc:spChg chg="add mod">
          <ac:chgData name="Piotr Starczyński" userId="dc30f4bf-33af-43bd-8a93-22fb8b326249" providerId="ADAL" clId="{9DCD0868-BE93-45E8-AFD5-2A72817DB775}" dt="2021-05-19T12:10:05.058" v="6103" actId="571"/>
          <ac:spMkLst>
            <pc:docMk/>
            <pc:sldMk cId="4167790841" sldId="5961"/>
            <ac:spMk id="152" creationId="{C9DEBD20-465C-47BE-B487-56D09A446AB5}"/>
          </ac:spMkLst>
        </pc:spChg>
        <pc:spChg chg="add mod">
          <ac:chgData name="Piotr Starczyński" userId="dc30f4bf-33af-43bd-8a93-22fb8b326249" providerId="ADAL" clId="{9DCD0868-BE93-45E8-AFD5-2A72817DB775}" dt="2021-05-19T12:10:05.058" v="6103" actId="571"/>
          <ac:spMkLst>
            <pc:docMk/>
            <pc:sldMk cId="4167790841" sldId="5961"/>
            <ac:spMk id="153" creationId="{12C2A43F-EFA1-4AC4-9149-76D9602E5B0F}"/>
          </ac:spMkLst>
        </pc:spChg>
        <pc:spChg chg="add mod">
          <ac:chgData name="Piotr Starczyński" userId="dc30f4bf-33af-43bd-8a93-22fb8b326249" providerId="ADAL" clId="{9DCD0868-BE93-45E8-AFD5-2A72817DB775}" dt="2021-05-19T12:11:14.423" v="6117" actId="1076"/>
          <ac:spMkLst>
            <pc:docMk/>
            <pc:sldMk cId="4167790841" sldId="5961"/>
            <ac:spMk id="158" creationId="{E7FFBA88-E507-46DA-A3AD-FCA6685B56A4}"/>
          </ac:spMkLst>
        </pc:spChg>
        <pc:grpChg chg="add mod">
          <ac:chgData name="Piotr Starczyński" userId="dc30f4bf-33af-43bd-8a93-22fb8b326249" providerId="ADAL" clId="{9DCD0868-BE93-45E8-AFD5-2A72817DB775}" dt="2021-05-19T12:11:06.836" v="6115" actId="1076"/>
          <ac:grpSpMkLst>
            <pc:docMk/>
            <pc:sldMk cId="4167790841" sldId="5961"/>
            <ac:grpSpMk id="146" creationId="{7EB8A114-B871-43BB-90F7-C1F6C9067CB5}"/>
          </ac:grpSpMkLst>
        </pc:grpChg>
        <pc:grpChg chg="add mod">
          <ac:chgData name="Piotr Starczyński" userId="dc30f4bf-33af-43bd-8a93-22fb8b326249" providerId="ADAL" clId="{9DCD0868-BE93-45E8-AFD5-2A72817DB775}" dt="2021-05-19T12:10:16.702" v="6105" actId="164"/>
          <ac:grpSpMkLst>
            <pc:docMk/>
            <pc:sldMk cId="4167790841" sldId="5961"/>
            <ac:grpSpMk id="154" creationId="{647CE8EE-88CC-4693-ACA4-A0CDA8130092}"/>
          </ac:grpSpMkLst>
        </pc:grpChg>
        <pc:grpChg chg="add mod">
          <ac:chgData name="Piotr Starczyński" userId="dc30f4bf-33af-43bd-8a93-22fb8b326249" providerId="ADAL" clId="{9DCD0868-BE93-45E8-AFD5-2A72817DB775}" dt="2021-05-19T12:10:22.782" v="6107" actId="164"/>
          <ac:grpSpMkLst>
            <pc:docMk/>
            <pc:sldMk cId="4167790841" sldId="5961"/>
            <ac:grpSpMk id="155" creationId="{E2099222-1D1D-45E5-9122-F83EA697F050}"/>
          </ac:grpSpMkLst>
        </pc:grpChg>
        <pc:grpChg chg="add del mod">
          <ac:chgData name="Piotr Starczyński" userId="dc30f4bf-33af-43bd-8a93-22fb8b326249" providerId="ADAL" clId="{9DCD0868-BE93-45E8-AFD5-2A72817DB775}" dt="2021-05-19T12:10:39.482" v="6111" actId="165"/>
          <ac:grpSpMkLst>
            <pc:docMk/>
            <pc:sldMk cId="4167790841" sldId="5961"/>
            <ac:grpSpMk id="156" creationId="{D4CB0A16-91F8-4063-A3E3-8BBAB0261944}"/>
          </ac:grpSpMkLst>
        </pc:grpChg>
        <pc:grpChg chg="add mod">
          <ac:chgData name="Piotr Starczyński" userId="dc30f4bf-33af-43bd-8a93-22fb8b326249" providerId="ADAL" clId="{9DCD0868-BE93-45E8-AFD5-2A72817DB775}" dt="2021-05-19T12:11:02.323" v="6114" actId="14100"/>
          <ac:grpSpMkLst>
            <pc:docMk/>
            <pc:sldMk cId="4167790841" sldId="5961"/>
            <ac:grpSpMk id="157" creationId="{D9043FAF-167A-4FF9-B1C6-3EF5B856D44B}"/>
          </ac:grpSpMkLst>
        </pc:grpChg>
        <pc:picChg chg="add del mod">
          <ac:chgData name="Piotr Starczyński" userId="dc30f4bf-33af-43bd-8a93-22fb8b326249" providerId="ADAL" clId="{9DCD0868-BE93-45E8-AFD5-2A72817DB775}" dt="2021-05-19T11:47:09.803" v="5799" actId="478"/>
          <ac:picMkLst>
            <pc:docMk/>
            <pc:sldMk cId="4167790841" sldId="5961"/>
            <ac:picMk id="3" creationId="{717C6F98-4C9E-4F4F-9260-4E235298262F}"/>
          </ac:picMkLst>
        </pc:picChg>
        <pc:picChg chg="del">
          <ac:chgData name="Piotr Starczyński" userId="dc30f4bf-33af-43bd-8a93-22fb8b326249" providerId="ADAL" clId="{9DCD0868-BE93-45E8-AFD5-2A72817DB775}" dt="2021-05-19T11:40:26.452" v="5637" actId="478"/>
          <ac:picMkLst>
            <pc:docMk/>
            <pc:sldMk cId="4167790841" sldId="5961"/>
            <ac:picMk id="14" creationId="{980E5C54-1B76-4067-9E58-3F3093BD73E3}"/>
          </ac:picMkLst>
        </pc:picChg>
        <pc:picChg chg="del">
          <ac:chgData name="Piotr Starczyński" userId="dc30f4bf-33af-43bd-8a93-22fb8b326249" providerId="ADAL" clId="{9DCD0868-BE93-45E8-AFD5-2A72817DB775}" dt="2021-05-19T10:50:45.202" v="5543" actId="478"/>
          <ac:picMkLst>
            <pc:docMk/>
            <pc:sldMk cId="4167790841" sldId="5961"/>
            <ac:picMk id="16" creationId="{537095CA-8026-464B-99AD-D4777F706703}"/>
          </ac:picMkLst>
        </pc:picChg>
        <pc:picChg chg="del mod">
          <ac:chgData name="Piotr Starczyński" userId="dc30f4bf-33af-43bd-8a93-22fb8b326249" providerId="ADAL" clId="{9DCD0868-BE93-45E8-AFD5-2A72817DB775}" dt="2021-05-19T11:55:58.604" v="5976" actId="478"/>
          <ac:picMkLst>
            <pc:docMk/>
            <pc:sldMk cId="4167790841" sldId="5961"/>
            <ac:picMk id="17" creationId="{9C945F03-E463-4C5B-8B5B-0808DC3D7DD6}"/>
          </ac:picMkLst>
        </pc:picChg>
        <pc:picChg chg="add del mod">
          <ac:chgData name="Piotr Starczyński" userId="dc30f4bf-33af-43bd-8a93-22fb8b326249" providerId="ADAL" clId="{9DCD0868-BE93-45E8-AFD5-2A72817DB775}" dt="2021-05-19T11:47:09.803" v="5799" actId="478"/>
          <ac:picMkLst>
            <pc:docMk/>
            <pc:sldMk cId="4167790841" sldId="5961"/>
            <ac:picMk id="22" creationId="{DADC5600-DA23-434A-A321-A77D0865F3CC}"/>
          </ac:picMkLst>
        </pc:picChg>
        <pc:picChg chg="add del mod">
          <ac:chgData name="Piotr Starczyński" userId="dc30f4bf-33af-43bd-8a93-22fb8b326249" providerId="ADAL" clId="{9DCD0868-BE93-45E8-AFD5-2A72817DB775}" dt="2021-05-19T11:47:09.803" v="5799" actId="478"/>
          <ac:picMkLst>
            <pc:docMk/>
            <pc:sldMk cId="4167790841" sldId="5961"/>
            <ac:picMk id="24" creationId="{62E2164C-3A39-4275-B87E-1FCA73A89507}"/>
          </ac:picMkLst>
        </pc:picChg>
        <pc:picChg chg="del">
          <ac:chgData name="Piotr Starczyński" userId="dc30f4bf-33af-43bd-8a93-22fb8b326249" providerId="ADAL" clId="{9DCD0868-BE93-45E8-AFD5-2A72817DB775}" dt="2021-05-19T11:36:45.965" v="5544" actId="478"/>
          <ac:picMkLst>
            <pc:docMk/>
            <pc:sldMk cId="4167790841" sldId="5961"/>
            <ac:picMk id="25" creationId="{B685C591-EA5D-420C-AF60-E3B67F68C259}"/>
          </ac:picMkLst>
        </pc:picChg>
        <pc:picChg chg="add del mod">
          <ac:chgData name="Piotr Starczyński" userId="dc30f4bf-33af-43bd-8a93-22fb8b326249" providerId="ADAL" clId="{9DCD0868-BE93-45E8-AFD5-2A72817DB775}" dt="2021-05-19T11:47:09.803" v="5799" actId="478"/>
          <ac:picMkLst>
            <pc:docMk/>
            <pc:sldMk cId="4167790841" sldId="5961"/>
            <ac:picMk id="28" creationId="{DA9A28E7-E56B-4F5E-8FD4-723F8BCA8D92}"/>
          </ac:picMkLst>
        </pc:picChg>
        <pc:picChg chg="add del mod ord">
          <ac:chgData name="Piotr Starczyński" userId="dc30f4bf-33af-43bd-8a93-22fb8b326249" providerId="ADAL" clId="{9DCD0868-BE93-45E8-AFD5-2A72817DB775}" dt="2021-05-19T11:47:14.815" v="5802" actId="21"/>
          <ac:picMkLst>
            <pc:docMk/>
            <pc:sldMk cId="4167790841" sldId="5961"/>
            <ac:picMk id="31" creationId="{22270665-35DE-43A1-A0F2-5ED1A89446F8}"/>
          </ac:picMkLst>
        </pc:picChg>
        <pc:picChg chg="add del mod">
          <ac:chgData name="Piotr Starczyński" userId="dc30f4bf-33af-43bd-8a93-22fb8b326249" providerId="ADAL" clId="{9DCD0868-BE93-45E8-AFD5-2A72817DB775}" dt="2021-05-19T11:47:08.270" v="5798" actId="478"/>
          <ac:picMkLst>
            <pc:docMk/>
            <pc:sldMk cId="4167790841" sldId="5961"/>
            <ac:picMk id="33" creationId="{E3853663-346C-48A5-AC7E-67CBCC581AD9}"/>
          </ac:picMkLst>
        </pc:picChg>
        <pc:picChg chg="add mod topLvl">
          <ac:chgData name="Piotr Starczyński" userId="dc30f4bf-33af-43bd-8a93-22fb8b326249" providerId="ADAL" clId="{9DCD0868-BE93-45E8-AFD5-2A72817DB775}" dt="2021-05-19T12:10:48.303" v="6112" actId="164"/>
          <ac:picMkLst>
            <pc:docMk/>
            <pc:sldMk cId="4167790841" sldId="5961"/>
            <ac:picMk id="36" creationId="{0346E69C-5E65-462D-ABCF-9A0FB3E526B5}"/>
          </ac:picMkLst>
        </pc:picChg>
        <pc:picChg chg="add mod topLvl">
          <ac:chgData name="Piotr Starczyński" userId="dc30f4bf-33af-43bd-8a93-22fb8b326249" providerId="ADAL" clId="{9DCD0868-BE93-45E8-AFD5-2A72817DB775}" dt="2021-05-19T12:10:48.303" v="6112" actId="164"/>
          <ac:picMkLst>
            <pc:docMk/>
            <pc:sldMk cId="4167790841" sldId="5961"/>
            <ac:picMk id="39" creationId="{9094D399-652F-4C2C-95D0-7495275D8628}"/>
          </ac:picMkLst>
        </pc:picChg>
        <pc:picChg chg="add mod topLvl">
          <ac:chgData name="Piotr Starczyński" userId="dc30f4bf-33af-43bd-8a93-22fb8b326249" providerId="ADAL" clId="{9DCD0868-BE93-45E8-AFD5-2A72817DB775}" dt="2021-05-19T12:10:48.303" v="6112" actId="164"/>
          <ac:picMkLst>
            <pc:docMk/>
            <pc:sldMk cId="4167790841" sldId="5961"/>
            <ac:picMk id="42" creationId="{52F49E0E-687D-481A-926E-818D49282ED3}"/>
          </ac:picMkLst>
        </pc:picChg>
        <pc:picChg chg="add mod topLvl">
          <ac:chgData name="Piotr Starczyński" userId="dc30f4bf-33af-43bd-8a93-22fb8b326249" providerId="ADAL" clId="{9DCD0868-BE93-45E8-AFD5-2A72817DB775}" dt="2021-05-19T12:10:48.303" v="6112" actId="164"/>
          <ac:picMkLst>
            <pc:docMk/>
            <pc:sldMk cId="4167790841" sldId="5961"/>
            <ac:picMk id="45" creationId="{30BCC589-78D1-4C48-8BB6-110F8A1AF0DC}"/>
          </ac:picMkLst>
        </pc:picChg>
        <pc:picChg chg="add mod topLvl">
          <ac:chgData name="Piotr Starczyński" userId="dc30f4bf-33af-43bd-8a93-22fb8b326249" providerId="ADAL" clId="{9DCD0868-BE93-45E8-AFD5-2A72817DB775}" dt="2021-05-19T12:10:48.303" v="6112" actId="164"/>
          <ac:picMkLst>
            <pc:docMk/>
            <pc:sldMk cId="4167790841" sldId="5961"/>
            <ac:picMk id="48" creationId="{ED1AD10C-90BB-4190-A5EF-330DAFB46605}"/>
          </ac:picMkLst>
        </pc:picChg>
        <pc:picChg chg="add mod topLvl">
          <ac:chgData name="Piotr Starczyński" userId="dc30f4bf-33af-43bd-8a93-22fb8b326249" providerId="ADAL" clId="{9DCD0868-BE93-45E8-AFD5-2A72817DB775}" dt="2021-05-19T12:10:48.303" v="6112" actId="164"/>
          <ac:picMkLst>
            <pc:docMk/>
            <pc:sldMk cId="4167790841" sldId="5961"/>
            <ac:picMk id="53" creationId="{C1FFAB88-5C3A-4046-8EAB-4A491898C382}"/>
          </ac:picMkLst>
        </pc:picChg>
        <pc:picChg chg="del">
          <ac:chgData name="Piotr Starczyński" userId="dc30f4bf-33af-43bd-8a93-22fb8b326249" providerId="ADAL" clId="{9DCD0868-BE93-45E8-AFD5-2A72817DB775}" dt="2021-05-19T11:40:29.839" v="5641" actId="478"/>
          <ac:picMkLst>
            <pc:docMk/>
            <pc:sldMk cId="4167790841" sldId="5961"/>
            <ac:picMk id="58" creationId="{5BBADC76-D708-4E01-A74B-50CF1500FD44}"/>
          </ac:picMkLst>
        </pc:picChg>
        <pc:picChg chg="add mod topLvl">
          <ac:chgData name="Piotr Starczyński" userId="dc30f4bf-33af-43bd-8a93-22fb8b326249" providerId="ADAL" clId="{9DCD0868-BE93-45E8-AFD5-2A72817DB775}" dt="2021-05-19T12:10:48.303" v="6112" actId="164"/>
          <ac:picMkLst>
            <pc:docMk/>
            <pc:sldMk cId="4167790841" sldId="5961"/>
            <ac:picMk id="60" creationId="{CCD26FEE-1030-4812-BA0F-53C46EEC1409}"/>
          </ac:picMkLst>
        </pc:picChg>
        <pc:picChg chg="add del mod">
          <ac:chgData name="Piotr Starczyński" userId="dc30f4bf-33af-43bd-8a93-22fb8b326249" providerId="ADAL" clId="{9DCD0868-BE93-45E8-AFD5-2A72817DB775}" dt="2021-05-19T11:55:58.604" v="5976" actId="478"/>
          <ac:picMkLst>
            <pc:docMk/>
            <pc:sldMk cId="4167790841" sldId="5961"/>
            <ac:picMk id="80" creationId="{27FBEEFC-BFD5-4607-909B-4E165AFBCB78}"/>
          </ac:picMkLst>
        </pc:picChg>
        <pc:picChg chg="add del mod">
          <ac:chgData name="Piotr Starczyński" userId="dc30f4bf-33af-43bd-8a93-22fb8b326249" providerId="ADAL" clId="{9DCD0868-BE93-45E8-AFD5-2A72817DB775}" dt="2021-05-19T11:55:58.604" v="5976" actId="478"/>
          <ac:picMkLst>
            <pc:docMk/>
            <pc:sldMk cId="4167790841" sldId="5961"/>
            <ac:picMk id="86" creationId="{992868D4-F3ED-4E1A-8E05-DC8F2A3C80E7}"/>
          </ac:picMkLst>
        </pc:picChg>
        <pc:picChg chg="add mod">
          <ac:chgData name="Piotr Starczyński" userId="dc30f4bf-33af-43bd-8a93-22fb8b326249" providerId="ADAL" clId="{9DCD0868-BE93-45E8-AFD5-2A72817DB775}" dt="2021-05-19T11:53:37.851" v="5942" actId="571"/>
          <ac:picMkLst>
            <pc:docMk/>
            <pc:sldMk cId="4167790841" sldId="5961"/>
            <ac:picMk id="93" creationId="{98599CF8-73E2-4068-86F4-0F5D6A115E9E}"/>
          </ac:picMkLst>
        </pc:picChg>
        <pc:picChg chg="add del mod">
          <ac:chgData name="Piotr Starczyński" userId="dc30f4bf-33af-43bd-8a93-22fb8b326249" providerId="ADAL" clId="{9DCD0868-BE93-45E8-AFD5-2A72817DB775}" dt="2021-05-19T11:55:58.604" v="5976" actId="478"/>
          <ac:picMkLst>
            <pc:docMk/>
            <pc:sldMk cId="4167790841" sldId="5961"/>
            <ac:picMk id="97" creationId="{232F8F75-C9E2-4769-93DA-9AD5C6C7B3C8}"/>
          </ac:picMkLst>
        </pc:picChg>
        <pc:picChg chg="add del mod">
          <ac:chgData name="Piotr Starczyński" userId="dc30f4bf-33af-43bd-8a93-22fb8b326249" providerId="ADAL" clId="{9DCD0868-BE93-45E8-AFD5-2A72817DB775}" dt="2021-05-19T11:55:58.604" v="5976" actId="478"/>
          <ac:picMkLst>
            <pc:docMk/>
            <pc:sldMk cId="4167790841" sldId="5961"/>
            <ac:picMk id="103" creationId="{26BFA631-60C7-4B02-8960-015D0FA6EF4F}"/>
          </ac:picMkLst>
        </pc:picChg>
        <pc:picChg chg="add mod">
          <ac:chgData name="Piotr Starczyński" userId="dc30f4bf-33af-43bd-8a93-22fb8b326249" providerId="ADAL" clId="{9DCD0868-BE93-45E8-AFD5-2A72817DB775}" dt="2021-05-19T12:09:57.625" v="6100" actId="164"/>
          <ac:picMkLst>
            <pc:docMk/>
            <pc:sldMk cId="4167790841" sldId="5961"/>
            <ac:picMk id="107" creationId="{99363288-2A26-44E7-9D14-1DF1FAD1A4C0}"/>
          </ac:picMkLst>
        </pc:picChg>
        <pc:picChg chg="add mod">
          <ac:chgData name="Piotr Starczyński" userId="dc30f4bf-33af-43bd-8a93-22fb8b326249" providerId="ADAL" clId="{9DCD0868-BE93-45E8-AFD5-2A72817DB775}" dt="2021-05-19T12:09:57.625" v="6100" actId="164"/>
          <ac:picMkLst>
            <pc:docMk/>
            <pc:sldMk cId="4167790841" sldId="5961"/>
            <ac:picMk id="109" creationId="{84A3F86C-7A79-44B1-9123-4D570C015E7B}"/>
          </ac:picMkLst>
        </pc:picChg>
        <pc:picChg chg="add mod">
          <ac:chgData name="Piotr Starczyński" userId="dc30f4bf-33af-43bd-8a93-22fb8b326249" providerId="ADAL" clId="{9DCD0868-BE93-45E8-AFD5-2A72817DB775}" dt="2021-05-19T12:09:57.625" v="6100" actId="164"/>
          <ac:picMkLst>
            <pc:docMk/>
            <pc:sldMk cId="4167790841" sldId="5961"/>
            <ac:picMk id="111" creationId="{FC5F65CC-CB02-45E6-A117-F9DD944F5858}"/>
          </ac:picMkLst>
        </pc:picChg>
        <pc:picChg chg="add mod">
          <ac:chgData name="Piotr Starczyński" userId="dc30f4bf-33af-43bd-8a93-22fb8b326249" providerId="ADAL" clId="{9DCD0868-BE93-45E8-AFD5-2A72817DB775}" dt="2021-05-19T12:09:57.625" v="6100" actId="164"/>
          <ac:picMkLst>
            <pc:docMk/>
            <pc:sldMk cId="4167790841" sldId="5961"/>
            <ac:picMk id="113" creationId="{19E123CF-7383-4622-8BC2-A5ABD514CD8E}"/>
          </ac:picMkLst>
        </pc:picChg>
        <pc:picChg chg="add mod modCrop">
          <ac:chgData name="Piotr Starczyński" userId="dc30f4bf-33af-43bd-8a93-22fb8b326249" providerId="ADAL" clId="{9DCD0868-BE93-45E8-AFD5-2A72817DB775}" dt="2021-05-19T12:09:57.625" v="6100" actId="164"/>
          <ac:picMkLst>
            <pc:docMk/>
            <pc:sldMk cId="4167790841" sldId="5961"/>
            <ac:picMk id="115" creationId="{A7803F11-7A03-4D16-AF21-D46FD0C4557D}"/>
          </ac:picMkLst>
        </pc:picChg>
        <pc:picChg chg="add mod modCrop">
          <ac:chgData name="Piotr Starczyński" userId="dc30f4bf-33af-43bd-8a93-22fb8b326249" providerId="ADAL" clId="{9DCD0868-BE93-45E8-AFD5-2A72817DB775}" dt="2021-05-19T12:09:57.625" v="6100" actId="164"/>
          <ac:picMkLst>
            <pc:docMk/>
            <pc:sldMk cId="4167790841" sldId="5961"/>
            <ac:picMk id="117" creationId="{81A42F38-F26F-42F5-A347-1FB3A51C1745}"/>
          </ac:picMkLst>
        </pc:picChg>
        <pc:picChg chg="add mod">
          <ac:chgData name="Piotr Starczyński" userId="dc30f4bf-33af-43bd-8a93-22fb8b326249" providerId="ADAL" clId="{9DCD0868-BE93-45E8-AFD5-2A72817DB775}" dt="2021-05-19T12:09:57.625" v="6100" actId="164"/>
          <ac:picMkLst>
            <pc:docMk/>
            <pc:sldMk cId="4167790841" sldId="5961"/>
            <ac:picMk id="138" creationId="{A1F64187-FAC2-453A-A2BC-C7BD1D2848DF}"/>
          </ac:picMkLst>
        </pc:picChg>
        <pc:cxnChg chg="add mod topLvl">
          <ac:chgData name="Piotr Starczyński" userId="dc30f4bf-33af-43bd-8a93-22fb8b326249" providerId="ADAL" clId="{9DCD0868-BE93-45E8-AFD5-2A72817DB775}" dt="2021-05-19T12:10:48.303" v="6112" actId="164"/>
          <ac:cxnSpMkLst>
            <pc:docMk/>
            <pc:sldMk cId="4167790841" sldId="5961"/>
            <ac:cxnSpMk id="8" creationId="{B638F67A-A5E3-47E5-A555-808AE2007DB8}"/>
          </ac:cxnSpMkLst>
        </pc:cxnChg>
        <pc:cxnChg chg="del">
          <ac:chgData name="Piotr Starczyński" userId="dc30f4bf-33af-43bd-8a93-22fb8b326249" providerId="ADAL" clId="{9DCD0868-BE93-45E8-AFD5-2A72817DB775}" dt="2021-05-19T11:40:26.926" v="5638" actId="478"/>
          <ac:cxnSpMkLst>
            <pc:docMk/>
            <pc:sldMk cId="4167790841" sldId="5961"/>
            <ac:cxnSpMk id="49" creationId="{1982786F-5167-4741-A69F-AFE3DAF8A2BF}"/>
          </ac:cxnSpMkLst>
        </pc:cxnChg>
        <pc:cxnChg chg="del mod">
          <ac:chgData name="Piotr Starczyński" userId="dc30f4bf-33af-43bd-8a93-22fb8b326249" providerId="ADAL" clId="{9DCD0868-BE93-45E8-AFD5-2A72817DB775}" dt="2021-05-19T11:40:28.028" v="5639" actId="478"/>
          <ac:cxnSpMkLst>
            <pc:docMk/>
            <pc:sldMk cId="4167790841" sldId="5961"/>
            <ac:cxnSpMk id="50" creationId="{A7FD1D2B-AE8A-490C-B2B4-5B4297858EF8}"/>
          </ac:cxnSpMkLst>
        </pc:cxnChg>
        <pc:cxnChg chg="del mod">
          <ac:chgData name="Piotr Starczyński" userId="dc30f4bf-33af-43bd-8a93-22fb8b326249" providerId="ADAL" clId="{9DCD0868-BE93-45E8-AFD5-2A72817DB775}" dt="2021-05-19T11:36:48.205" v="5545" actId="478"/>
          <ac:cxnSpMkLst>
            <pc:docMk/>
            <pc:sldMk cId="4167790841" sldId="5961"/>
            <ac:cxnSpMk id="54" creationId="{342F2CAF-11F7-4D8E-9273-DCD1AA4315B8}"/>
          </ac:cxnSpMkLst>
        </pc:cxnChg>
        <pc:cxnChg chg="del mod">
          <ac:chgData name="Piotr Starczyński" userId="dc30f4bf-33af-43bd-8a93-22fb8b326249" providerId="ADAL" clId="{9DCD0868-BE93-45E8-AFD5-2A72817DB775}" dt="2021-05-19T11:40:26.013" v="5636" actId="478"/>
          <ac:cxnSpMkLst>
            <pc:docMk/>
            <pc:sldMk cId="4167790841" sldId="5961"/>
            <ac:cxnSpMk id="59" creationId="{C0503F7B-E608-4663-96A6-5BC064163A4C}"/>
          </ac:cxnSpMkLst>
        </pc:cxnChg>
        <pc:cxnChg chg="add mod topLvl">
          <ac:chgData name="Piotr Starczyński" userId="dc30f4bf-33af-43bd-8a93-22fb8b326249" providerId="ADAL" clId="{9DCD0868-BE93-45E8-AFD5-2A72817DB775}" dt="2021-05-19T12:10:48.303" v="6112" actId="164"/>
          <ac:cxnSpMkLst>
            <pc:docMk/>
            <pc:sldMk cId="4167790841" sldId="5961"/>
            <ac:cxnSpMk id="61" creationId="{934E46DE-DEEB-4436-A282-FB8FE56B77D0}"/>
          </ac:cxnSpMkLst>
        </pc:cxnChg>
        <pc:cxnChg chg="add mod topLvl">
          <ac:chgData name="Piotr Starczyński" userId="dc30f4bf-33af-43bd-8a93-22fb8b326249" providerId="ADAL" clId="{9DCD0868-BE93-45E8-AFD5-2A72817DB775}" dt="2021-05-19T12:10:48.303" v="6112" actId="164"/>
          <ac:cxnSpMkLst>
            <pc:docMk/>
            <pc:sldMk cId="4167790841" sldId="5961"/>
            <ac:cxnSpMk id="62" creationId="{48108029-28DC-430A-9E7F-99922829F73C}"/>
          </ac:cxnSpMkLst>
        </pc:cxnChg>
        <pc:cxnChg chg="add mod topLvl">
          <ac:chgData name="Piotr Starczyński" userId="dc30f4bf-33af-43bd-8a93-22fb8b326249" providerId="ADAL" clId="{9DCD0868-BE93-45E8-AFD5-2A72817DB775}" dt="2021-05-19T12:10:48.303" v="6112" actId="164"/>
          <ac:cxnSpMkLst>
            <pc:docMk/>
            <pc:sldMk cId="4167790841" sldId="5961"/>
            <ac:cxnSpMk id="63" creationId="{47954D71-8EA8-42B3-8B18-2515B5FB93A4}"/>
          </ac:cxnSpMkLst>
        </pc:cxnChg>
        <pc:cxnChg chg="add mod topLvl">
          <ac:chgData name="Piotr Starczyński" userId="dc30f4bf-33af-43bd-8a93-22fb8b326249" providerId="ADAL" clId="{9DCD0868-BE93-45E8-AFD5-2A72817DB775}" dt="2021-05-19T12:10:48.303" v="6112" actId="164"/>
          <ac:cxnSpMkLst>
            <pc:docMk/>
            <pc:sldMk cId="4167790841" sldId="5961"/>
            <ac:cxnSpMk id="64" creationId="{18A15D0E-F404-467F-BF09-4665CA0A77A6}"/>
          </ac:cxnSpMkLst>
        </pc:cxnChg>
        <pc:cxnChg chg="add mod topLvl">
          <ac:chgData name="Piotr Starczyński" userId="dc30f4bf-33af-43bd-8a93-22fb8b326249" providerId="ADAL" clId="{9DCD0868-BE93-45E8-AFD5-2A72817DB775}" dt="2021-05-19T12:10:48.303" v="6112" actId="164"/>
          <ac:cxnSpMkLst>
            <pc:docMk/>
            <pc:sldMk cId="4167790841" sldId="5961"/>
            <ac:cxnSpMk id="65" creationId="{FA0E6B89-969B-4A99-8FA9-8741762F82FE}"/>
          </ac:cxnSpMkLst>
        </pc:cxnChg>
        <pc:cxnChg chg="add del mod">
          <ac:chgData name="Piotr Starczyński" userId="dc30f4bf-33af-43bd-8a93-22fb8b326249" providerId="ADAL" clId="{9DCD0868-BE93-45E8-AFD5-2A72817DB775}" dt="2021-05-19T11:52:36.655" v="5925" actId="478"/>
          <ac:cxnSpMkLst>
            <pc:docMk/>
            <pc:sldMk cId="4167790841" sldId="5961"/>
            <ac:cxnSpMk id="75" creationId="{13D1B023-6883-4AFC-87BA-6EFBA623072B}"/>
          </ac:cxnSpMkLst>
        </pc:cxnChg>
        <pc:cxnChg chg="add del mod">
          <ac:chgData name="Piotr Starczyński" userId="dc30f4bf-33af-43bd-8a93-22fb8b326249" providerId="ADAL" clId="{9DCD0868-BE93-45E8-AFD5-2A72817DB775}" dt="2021-05-19T11:55:58.604" v="5976" actId="478"/>
          <ac:cxnSpMkLst>
            <pc:docMk/>
            <pc:sldMk cId="4167790841" sldId="5961"/>
            <ac:cxnSpMk id="83" creationId="{3181CE6E-C768-40E7-9A02-8769FA9286AC}"/>
          </ac:cxnSpMkLst>
        </pc:cxnChg>
        <pc:cxnChg chg="add del mod">
          <ac:chgData name="Piotr Starczyński" userId="dc30f4bf-33af-43bd-8a93-22fb8b326249" providerId="ADAL" clId="{9DCD0868-BE93-45E8-AFD5-2A72817DB775}" dt="2021-05-19T11:55:58.604" v="5976" actId="478"/>
          <ac:cxnSpMkLst>
            <pc:docMk/>
            <pc:sldMk cId="4167790841" sldId="5961"/>
            <ac:cxnSpMk id="92" creationId="{2699A583-CD7B-4FE0-9036-F64F67766280}"/>
          </ac:cxnSpMkLst>
        </pc:cxnChg>
        <pc:cxnChg chg="add del mod">
          <ac:chgData name="Piotr Starczyński" userId="dc30f4bf-33af-43bd-8a93-22fb8b326249" providerId="ADAL" clId="{9DCD0868-BE93-45E8-AFD5-2A72817DB775}" dt="2021-05-19T11:55:58.604" v="5976" actId="478"/>
          <ac:cxnSpMkLst>
            <pc:docMk/>
            <pc:sldMk cId="4167790841" sldId="5961"/>
            <ac:cxnSpMk id="99" creationId="{9384DB24-5A7D-401B-9A46-344F1109DC05}"/>
          </ac:cxnSpMkLst>
        </pc:cxnChg>
        <pc:cxnChg chg="add del mod">
          <ac:chgData name="Piotr Starczyński" userId="dc30f4bf-33af-43bd-8a93-22fb8b326249" providerId="ADAL" clId="{9DCD0868-BE93-45E8-AFD5-2A72817DB775}" dt="2021-05-19T11:55:58.604" v="5976" actId="478"/>
          <ac:cxnSpMkLst>
            <pc:docMk/>
            <pc:sldMk cId="4167790841" sldId="5961"/>
            <ac:cxnSpMk id="104" creationId="{63A22A08-7B1B-42F7-AE9B-6C21E76356D0}"/>
          </ac:cxnSpMkLst>
        </pc:cxnChg>
        <pc:cxnChg chg="add mod">
          <ac:chgData name="Piotr Starczyński" userId="dc30f4bf-33af-43bd-8a93-22fb8b326249" providerId="ADAL" clId="{9DCD0868-BE93-45E8-AFD5-2A72817DB775}" dt="2021-05-19T12:09:57.625" v="6100" actId="164"/>
          <ac:cxnSpMkLst>
            <pc:docMk/>
            <pc:sldMk cId="4167790841" sldId="5961"/>
            <ac:cxnSpMk id="119" creationId="{78C3DE51-B0C2-4CB5-B57B-00BDA22F2C4F}"/>
          </ac:cxnSpMkLst>
        </pc:cxnChg>
        <pc:cxnChg chg="add mod">
          <ac:chgData name="Piotr Starczyński" userId="dc30f4bf-33af-43bd-8a93-22fb8b326249" providerId="ADAL" clId="{9DCD0868-BE93-45E8-AFD5-2A72817DB775}" dt="2021-05-19T12:09:57.625" v="6100" actId="164"/>
          <ac:cxnSpMkLst>
            <pc:docMk/>
            <pc:sldMk cId="4167790841" sldId="5961"/>
            <ac:cxnSpMk id="121" creationId="{3B37AEE0-D097-4147-A332-C8E43A82AA9A}"/>
          </ac:cxnSpMkLst>
        </pc:cxnChg>
        <pc:cxnChg chg="add mod">
          <ac:chgData name="Piotr Starczyński" userId="dc30f4bf-33af-43bd-8a93-22fb8b326249" providerId="ADAL" clId="{9DCD0868-BE93-45E8-AFD5-2A72817DB775}" dt="2021-05-19T12:09:57.625" v="6100" actId="164"/>
          <ac:cxnSpMkLst>
            <pc:docMk/>
            <pc:sldMk cId="4167790841" sldId="5961"/>
            <ac:cxnSpMk id="122" creationId="{3EA6D451-EDC6-44BC-9E22-226E424B89F7}"/>
          </ac:cxnSpMkLst>
        </pc:cxnChg>
        <pc:cxnChg chg="add mod">
          <ac:chgData name="Piotr Starczyński" userId="dc30f4bf-33af-43bd-8a93-22fb8b326249" providerId="ADAL" clId="{9DCD0868-BE93-45E8-AFD5-2A72817DB775}" dt="2021-05-19T12:09:57.625" v="6100" actId="164"/>
          <ac:cxnSpMkLst>
            <pc:docMk/>
            <pc:sldMk cId="4167790841" sldId="5961"/>
            <ac:cxnSpMk id="125" creationId="{AA659B28-4210-434A-81A4-8127CEB6E5C3}"/>
          </ac:cxnSpMkLst>
        </pc:cxnChg>
        <pc:cxnChg chg="add mod">
          <ac:chgData name="Piotr Starczyński" userId="dc30f4bf-33af-43bd-8a93-22fb8b326249" providerId="ADAL" clId="{9DCD0868-BE93-45E8-AFD5-2A72817DB775}" dt="2021-05-19T12:09:57.625" v="6100" actId="164"/>
          <ac:cxnSpMkLst>
            <pc:docMk/>
            <pc:sldMk cId="4167790841" sldId="5961"/>
            <ac:cxnSpMk id="128" creationId="{D289EC9F-EF9B-4BCD-9D54-347E9B6A91B8}"/>
          </ac:cxnSpMkLst>
        </pc:cxnChg>
        <pc:cxnChg chg="add mod">
          <ac:chgData name="Piotr Starczyński" userId="dc30f4bf-33af-43bd-8a93-22fb8b326249" providerId="ADAL" clId="{9DCD0868-BE93-45E8-AFD5-2A72817DB775}" dt="2021-05-19T12:09:57.625" v="6100" actId="164"/>
          <ac:cxnSpMkLst>
            <pc:docMk/>
            <pc:sldMk cId="4167790841" sldId="5961"/>
            <ac:cxnSpMk id="139" creationId="{00DD0CE8-20D1-430F-A243-2C275FAE125A}"/>
          </ac:cxnSpMkLst>
        </pc:cxnChg>
        <pc:cxnChg chg="add mod">
          <ac:chgData name="Piotr Starczyński" userId="dc30f4bf-33af-43bd-8a93-22fb8b326249" providerId="ADAL" clId="{9DCD0868-BE93-45E8-AFD5-2A72817DB775}" dt="2021-05-19T12:09:57.625" v="6100" actId="164"/>
          <ac:cxnSpMkLst>
            <pc:docMk/>
            <pc:sldMk cId="4167790841" sldId="5961"/>
            <ac:cxnSpMk id="143" creationId="{DFC9DCB9-5486-41F3-92B4-D4D6487C7BD0}"/>
          </ac:cxnSpMkLst>
        </pc:cxnChg>
      </pc:sldChg>
      <pc:sldChg chg="addSp delSp modSp add mod">
        <pc:chgData name="Piotr Starczyński" userId="dc30f4bf-33af-43bd-8a93-22fb8b326249" providerId="ADAL" clId="{9DCD0868-BE93-45E8-AFD5-2A72817DB775}" dt="2021-05-19T12:56:38" v="8048"/>
        <pc:sldMkLst>
          <pc:docMk/>
          <pc:sldMk cId="543004932" sldId="5962"/>
        </pc:sldMkLst>
        <pc:spChg chg="add mod topLvl">
          <ac:chgData name="Piotr Starczyński" userId="dc30f4bf-33af-43bd-8a93-22fb8b326249" providerId="ADAL" clId="{9DCD0868-BE93-45E8-AFD5-2A72817DB775}" dt="2021-05-19T11:58:13.633" v="6011" actId="1076"/>
          <ac:spMkLst>
            <pc:docMk/>
            <pc:sldMk cId="543004932" sldId="5962"/>
            <ac:spMk id="3" creationId="{5D36436F-B447-4C2A-9729-AC9337774F22}"/>
          </ac:spMkLst>
        </pc:spChg>
        <pc:spChg chg="mod">
          <ac:chgData name="Piotr Starczyński" userId="dc30f4bf-33af-43bd-8a93-22fb8b326249" providerId="ADAL" clId="{9DCD0868-BE93-45E8-AFD5-2A72817DB775}" dt="2021-05-19T12:56:38" v="8048"/>
          <ac:spMkLst>
            <pc:docMk/>
            <pc:sldMk cId="543004932" sldId="5962"/>
            <ac:spMk id="5" creationId="{51355142-645F-4C73-9ED1-CF48E037E747}"/>
          </ac:spMkLst>
        </pc:spChg>
        <pc:spChg chg="mod topLvl">
          <ac:chgData name="Piotr Starczyński" userId="dc30f4bf-33af-43bd-8a93-22fb8b326249" providerId="ADAL" clId="{9DCD0868-BE93-45E8-AFD5-2A72817DB775}" dt="2021-05-19T11:58:13.633" v="6011" actId="1076"/>
          <ac:spMkLst>
            <pc:docMk/>
            <pc:sldMk cId="543004932" sldId="5962"/>
            <ac:spMk id="30" creationId="{B0D0C203-6BE6-45E9-808D-E9BF8C16D458}"/>
          </ac:spMkLst>
        </pc:spChg>
        <pc:spChg chg="mod">
          <ac:chgData name="Piotr Starczyński" userId="dc30f4bf-33af-43bd-8a93-22fb8b326249" providerId="ADAL" clId="{9DCD0868-BE93-45E8-AFD5-2A72817DB775}" dt="2021-05-19T11:57:31.862" v="6000" actId="164"/>
          <ac:spMkLst>
            <pc:docMk/>
            <pc:sldMk cId="543004932" sldId="5962"/>
            <ac:spMk id="35" creationId="{FF4797EF-4D26-45AF-8BDD-EC9CF0EFFFC6}"/>
          </ac:spMkLst>
        </pc:spChg>
        <pc:spChg chg="mod">
          <ac:chgData name="Piotr Starczyński" userId="dc30f4bf-33af-43bd-8a93-22fb8b326249" providerId="ADAL" clId="{9DCD0868-BE93-45E8-AFD5-2A72817DB775}" dt="2021-05-19T11:57:31.862" v="6000" actId="164"/>
          <ac:spMkLst>
            <pc:docMk/>
            <pc:sldMk cId="543004932" sldId="5962"/>
            <ac:spMk id="37" creationId="{7547C252-0AAC-463A-9FF1-2F4A72BADD3E}"/>
          </ac:spMkLst>
        </pc:spChg>
        <pc:spChg chg="del">
          <ac:chgData name="Piotr Starczyński" userId="dc30f4bf-33af-43bd-8a93-22fb8b326249" providerId="ADAL" clId="{9DCD0868-BE93-45E8-AFD5-2A72817DB775}" dt="2021-05-19T11:56:11.170" v="5978" actId="478"/>
          <ac:spMkLst>
            <pc:docMk/>
            <pc:sldMk cId="543004932" sldId="5962"/>
            <ac:spMk id="38" creationId="{E7EA4A89-3629-4BE5-89F7-D7429D4E601D}"/>
          </ac:spMkLst>
        </pc:spChg>
        <pc:spChg chg="del">
          <ac:chgData name="Piotr Starczyński" userId="dc30f4bf-33af-43bd-8a93-22fb8b326249" providerId="ADAL" clId="{9DCD0868-BE93-45E8-AFD5-2A72817DB775}" dt="2021-05-19T11:56:15.844" v="5981" actId="478"/>
          <ac:spMkLst>
            <pc:docMk/>
            <pc:sldMk cId="543004932" sldId="5962"/>
            <ac:spMk id="40" creationId="{9D042A6C-01E1-4B8E-877D-957C5FD904FA}"/>
          </ac:spMkLst>
        </pc:spChg>
        <pc:spChg chg="del">
          <ac:chgData name="Piotr Starczyński" userId="dc30f4bf-33af-43bd-8a93-22fb8b326249" providerId="ADAL" clId="{9DCD0868-BE93-45E8-AFD5-2A72817DB775}" dt="2021-05-19T11:56:11.682" v="5979" actId="478"/>
          <ac:spMkLst>
            <pc:docMk/>
            <pc:sldMk cId="543004932" sldId="5962"/>
            <ac:spMk id="41" creationId="{E654AAFB-3647-4A94-B3AB-83800ACD0318}"/>
          </ac:spMkLst>
        </pc:spChg>
        <pc:spChg chg="del">
          <ac:chgData name="Piotr Starczyński" userId="dc30f4bf-33af-43bd-8a93-22fb8b326249" providerId="ADAL" clId="{9DCD0868-BE93-45E8-AFD5-2A72817DB775}" dt="2021-05-19T11:56:15.844" v="5981" actId="478"/>
          <ac:spMkLst>
            <pc:docMk/>
            <pc:sldMk cId="543004932" sldId="5962"/>
            <ac:spMk id="43" creationId="{A453658B-B729-40EC-8205-66604978D421}"/>
          </ac:spMkLst>
        </pc:spChg>
        <pc:spChg chg="del">
          <ac:chgData name="Piotr Starczyński" userId="dc30f4bf-33af-43bd-8a93-22fb8b326249" providerId="ADAL" clId="{9DCD0868-BE93-45E8-AFD5-2A72817DB775}" dt="2021-05-19T11:56:12.219" v="5980" actId="478"/>
          <ac:spMkLst>
            <pc:docMk/>
            <pc:sldMk cId="543004932" sldId="5962"/>
            <ac:spMk id="44" creationId="{AFFFBC19-4C0D-406C-848E-82365640B12A}"/>
          </ac:spMkLst>
        </pc:spChg>
        <pc:spChg chg="del">
          <ac:chgData name="Piotr Starczyński" userId="dc30f4bf-33af-43bd-8a93-22fb8b326249" providerId="ADAL" clId="{9DCD0868-BE93-45E8-AFD5-2A72817DB775}" dt="2021-05-19T11:56:15.844" v="5981" actId="478"/>
          <ac:spMkLst>
            <pc:docMk/>
            <pc:sldMk cId="543004932" sldId="5962"/>
            <ac:spMk id="46" creationId="{906A05BE-530A-463A-856E-57D58B19CED9}"/>
          </ac:spMkLst>
        </pc:spChg>
        <pc:spChg chg="del">
          <ac:chgData name="Piotr Starczyński" userId="dc30f4bf-33af-43bd-8a93-22fb8b326249" providerId="ADAL" clId="{9DCD0868-BE93-45E8-AFD5-2A72817DB775}" dt="2021-05-19T11:56:15.844" v="5981" actId="478"/>
          <ac:spMkLst>
            <pc:docMk/>
            <pc:sldMk cId="543004932" sldId="5962"/>
            <ac:spMk id="47" creationId="{662C7B96-F793-430D-88C7-4823137639E8}"/>
          </ac:spMkLst>
        </pc:spChg>
        <pc:spChg chg="del">
          <ac:chgData name="Piotr Starczyński" userId="dc30f4bf-33af-43bd-8a93-22fb8b326249" providerId="ADAL" clId="{9DCD0868-BE93-45E8-AFD5-2A72817DB775}" dt="2021-05-19T11:56:15.844" v="5981" actId="478"/>
          <ac:spMkLst>
            <pc:docMk/>
            <pc:sldMk cId="543004932" sldId="5962"/>
            <ac:spMk id="51" creationId="{E12ACA81-0221-439D-A9E3-7F25240C8290}"/>
          </ac:spMkLst>
        </pc:spChg>
        <pc:spChg chg="del">
          <ac:chgData name="Piotr Starczyński" userId="dc30f4bf-33af-43bd-8a93-22fb8b326249" providerId="ADAL" clId="{9DCD0868-BE93-45E8-AFD5-2A72817DB775}" dt="2021-05-19T11:56:15.844" v="5981" actId="478"/>
          <ac:spMkLst>
            <pc:docMk/>
            <pc:sldMk cId="543004932" sldId="5962"/>
            <ac:spMk id="52" creationId="{9DEC8831-1C27-4682-ACBB-0290869D6FC2}"/>
          </ac:spMkLst>
        </pc:spChg>
        <pc:spChg chg="del">
          <ac:chgData name="Piotr Starczyński" userId="dc30f4bf-33af-43bd-8a93-22fb8b326249" providerId="ADAL" clId="{9DCD0868-BE93-45E8-AFD5-2A72817DB775}" dt="2021-05-19T11:56:15.844" v="5981" actId="478"/>
          <ac:spMkLst>
            <pc:docMk/>
            <pc:sldMk cId="543004932" sldId="5962"/>
            <ac:spMk id="55" creationId="{7AF13687-1D5E-4066-8FC0-469131556217}"/>
          </ac:spMkLst>
        </pc:spChg>
        <pc:spChg chg="del">
          <ac:chgData name="Piotr Starczyński" userId="dc30f4bf-33af-43bd-8a93-22fb8b326249" providerId="ADAL" clId="{9DCD0868-BE93-45E8-AFD5-2A72817DB775}" dt="2021-05-19T11:56:18.319" v="5982" actId="478"/>
          <ac:spMkLst>
            <pc:docMk/>
            <pc:sldMk cId="543004932" sldId="5962"/>
            <ac:spMk id="57" creationId="{A6C95C46-16CA-4927-A394-67143CD42DCF}"/>
          </ac:spMkLst>
        </pc:spChg>
        <pc:spChg chg="mod">
          <ac:chgData name="Piotr Starczyński" userId="dc30f4bf-33af-43bd-8a93-22fb8b326249" providerId="ADAL" clId="{9DCD0868-BE93-45E8-AFD5-2A72817DB775}" dt="2021-05-19T12:12:01.437" v="6118"/>
          <ac:spMkLst>
            <pc:docMk/>
            <pc:sldMk cId="543004932" sldId="5962"/>
            <ac:spMk id="58" creationId="{A7519197-D054-455F-BC3D-BF31A64DC396}"/>
          </ac:spMkLst>
        </pc:spChg>
        <pc:spChg chg="mod">
          <ac:chgData name="Piotr Starczyński" userId="dc30f4bf-33af-43bd-8a93-22fb8b326249" providerId="ADAL" clId="{9DCD0868-BE93-45E8-AFD5-2A72817DB775}" dt="2021-05-19T12:14:17.628" v="6155" actId="20577"/>
          <ac:spMkLst>
            <pc:docMk/>
            <pc:sldMk cId="543004932" sldId="5962"/>
            <ac:spMk id="66" creationId="{C2FB4F51-D24C-4B33-A571-0A3D792B0FAC}"/>
          </ac:spMkLst>
        </pc:spChg>
        <pc:spChg chg="del mod">
          <ac:chgData name="Piotr Starczyński" userId="dc30f4bf-33af-43bd-8a93-22fb8b326249" providerId="ADAL" clId="{9DCD0868-BE93-45E8-AFD5-2A72817DB775}" dt="2021-05-19T11:56:21.840" v="5985" actId="478"/>
          <ac:spMkLst>
            <pc:docMk/>
            <pc:sldMk cId="543004932" sldId="5962"/>
            <ac:spMk id="78" creationId="{E3085103-CBC2-4B51-9515-BB94B27C5128}"/>
          </ac:spMkLst>
        </pc:spChg>
        <pc:spChg chg="mod topLvl">
          <ac:chgData name="Piotr Starczyński" userId="dc30f4bf-33af-43bd-8a93-22fb8b326249" providerId="ADAL" clId="{9DCD0868-BE93-45E8-AFD5-2A72817DB775}" dt="2021-05-19T11:58:13.633" v="6011" actId="1076"/>
          <ac:spMkLst>
            <pc:docMk/>
            <pc:sldMk cId="543004932" sldId="5962"/>
            <ac:spMk id="81" creationId="{2FBCD65D-E7D2-46F3-B10A-6BAABD147210}"/>
          </ac:spMkLst>
        </pc:spChg>
        <pc:spChg chg="mod topLvl">
          <ac:chgData name="Piotr Starczyński" userId="dc30f4bf-33af-43bd-8a93-22fb8b326249" providerId="ADAL" clId="{9DCD0868-BE93-45E8-AFD5-2A72817DB775}" dt="2021-05-19T11:58:13.633" v="6011" actId="1076"/>
          <ac:spMkLst>
            <pc:docMk/>
            <pc:sldMk cId="543004932" sldId="5962"/>
            <ac:spMk id="87" creationId="{BD8E42BC-5D10-4E14-8185-66D13F2C263A}"/>
          </ac:spMkLst>
        </pc:spChg>
        <pc:spChg chg="mod topLvl">
          <ac:chgData name="Piotr Starczyński" userId="dc30f4bf-33af-43bd-8a93-22fb8b326249" providerId="ADAL" clId="{9DCD0868-BE93-45E8-AFD5-2A72817DB775}" dt="2021-05-19T11:58:13.633" v="6011" actId="1076"/>
          <ac:spMkLst>
            <pc:docMk/>
            <pc:sldMk cId="543004932" sldId="5962"/>
            <ac:spMk id="98" creationId="{367EF21E-94EF-4177-95B8-289C02B13DD1}"/>
          </ac:spMkLst>
        </pc:spChg>
        <pc:spChg chg="mod topLvl">
          <ac:chgData name="Piotr Starczyński" userId="dc30f4bf-33af-43bd-8a93-22fb8b326249" providerId="ADAL" clId="{9DCD0868-BE93-45E8-AFD5-2A72817DB775}" dt="2021-05-19T11:58:13.633" v="6011" actId="1076"/>
          <ac:spMkLst>
            <pc:docMk/>
            <pc:sldMk cId="543004932" sldId="5962"/>
            <ac:spMk id="102" creationId="{1A86EFD6-649B-4052-ADDF-4EC2E328EAE2}"/>
          </ac:spMkLst>
        </pc:spChg>
        <pc:grpChg chg="add mod">
          <ac:chgData name="Piotr Starczyński" userId="dc30f4bf-33af-43bd-8a93-22fb8b326249" providerId="ADAL" clId="{9DCD0868-BE93-45E8-AFD5-2A72817DB775}" dt="2021-05-19T11:59:06.755" v="6014" actId="1076"/>
          <ac:grpSpMkLst>
            <pc:docMk/>
            <pc:sldMk cId="543004932" sldId="5962"/>
            <ac:grpSpMk id="4" creationId="{DE0D060A-6207-4450-B013-9BD46FBFA951}"/>
          </ac:grpSpMkLst>
        </pc:grpChg>
        <pc:grpChg chg="add del mod">
          <ac:chgData name="Piotr Starczyński" userId="dc30f4bf-33af-43bd-8a93-22fb8b326249" providerId="ADAL" clId="{9DCD0868-BE93-45E8-AFD5-2A72817DB775}" dt="2021-05-19T11:57:51.446" v="6005" actId="165"/>
          <ac:grpSpMkLst>
            <pc:docMk/>
            <pc:sldMk cId="543004932" sldId="5962"/>
            <ac:grpSpMk id="6" creationId="{E2E3792D-375D-4505-A65C-95FE15E04D01}"/>
          </ac:grpSpMkLst>
        </pc:grpChg>
        <pc:grpChg chg="add del mod">
          <ac:chgData name="Piotr Starczyński" userId="dc30f4bf-33af-43bd-8a93-22fb8b326249" providerId="ADAL" clId="{9DCD0868-BE93-45E8-AFD5-2A72817DB775}" dt="2021-05-19T11:58:06.417" v="6009" actId="165"/>
          <ac:grpSpMkLst>
            <pc:docMk/>
            <pc:sldMk cId="543004932" sldId="5962"/>
            <ac:grpSpMk id="7" creationId="{5A58E8B2-88AA-4092-BA57-6A07972E593C}"/>
          </ac:grpSpMkLst>
        </pc:grpChg>
        <pc:grpChg chg="add mod">
          <ac:chgData name="Piotr Starczyński" userId="dc30f4bf-33af-43bd-8a93-22fb8b326249" providerId="ADAL" clId="{9DCD0868-BE93-45E8-AFD5-2A72817DB775}" dt="2021-05-19T11:58:13.633" v="6011" actId="1076"/>
          <ac:grpSpMkLst>
            <pc:docMk/>
            <pc:sldMk cId="543004932" sldId="5962"/>
            <ac:grpSpMk id="9" creationId="{BB9759B0-6196-4D60-9C21-93478742F830}"/>
          </ac:grpSpMkLst>
        </pc:grpChg>
        <pc:grpChg chg="add mod">
          <ac:chgData name="Piotr Starczyński" userId="dc30f4bf-33af-43bd-8a93-22fb8b326249" providerId="ADAL" clId="{9DCD0868-BE93-45E8-AFD5-2A72817DB775}" dt="2021-05-19T12:12:09.791" v="6121" actId="14100"/>
          <ac:grpSpMkLst>
            <pc:docMk/>
            <pc:sldMk cId="543004932" sldId="5962"/>
            <ac:grpSpMk id="56" creationId="{5BDEE4E5-6374-4567-A1D9-BD354643EBD9}"/>
          </ac:grpSpMkLst>
        </pc:grpChg>
        <pc:picChg chg="add del">
          <ac:chgData name="Piotr Starczyński" userId="dc30f4bf-33af-43bd-8a93-22fb8b326249" providerId="ADAL" clId="{9DCD0868-BE93-45E8-AFD5-2A72817DB775}" dt="2021-05-19T12:04:19.140" v="6016" actId="21"/>
          <ac:picMkLst>
            <pc:docMk/>
            <pc:sldMk cId="543004932" sldId="5962"/>
            <ac:picMk id="14" creationId="{3C41E6D1-0211-4AB1-B736-4F3496D689AF}"/>
          </ac:picMkLst>
        </pc:picChg>
        <pc:picChg chg="mod topLvl">
          <ac:chgData name="Piotr Starczyński" userId="dc30f4bf-33af-43bd-8a93-22fb8b326249" providerId="ADAL" clId="{9DCD0868-BE93-45E8-AFD5-2A72817DB775}" dt="2021-05-19T11:58:13.633" v="6011" actId="1076"/>
          <ac:picMkLst>
            <pc:docMk/>
            <pc:sldMk cId="543004932" sldId="5962"/>
            <ac:picMk id="17" creationId="{9C945F03-E463-4C5B-8B5B-0808DC3D7DD6}"/>
          </ac:picMkLst>
        </pc:picChg>
        <pc:picChg chg="add del mod">
          <ac:chgData name="Piotr Starczyński" userId="dc30f4bf-33af-43bd-8a93-22fb8b326249" providerId="ADAL" clId="{9DCD0868-BE93-45E8-AFD5-2A72817DB775}" dt="2021-05-19T12:14:19.253" v="6156" actId="478"/>
          <ac:picMkLst>
            <pc:docMk/>
            <pc:sldMk cId="543004932" sldId="5962"/>
            <ac:picMk id="18" creationId="{4D30F569-77BF-4156-9BB5-6ED1CCC68334}"/>
          </ac:picMkLst>
        </pc:picChg>
        <pc:picChg chg="add mod">
          <ac:chgData name="Piotr Starczyński" userId="dc30f4bf-33af-43bd-8a93-22fb8b326249" providerId="ADAL" clId="{9DCD0868-BE93-45E8-AFD5-2A72817DB775}" dt="2021-05-19T12:14:10.109" v="6132" actId="1076"/>
          <ac:picMkLst>
            <pc:docMk/>
            <pc:sldMk cId="543004932" sldId="5962"/>
            <ac:picMk id="20" creationId="{B8D2689A-2F00-420F-97F6-4465A8808D75}"/>
          </ac:picMkLst>
        </pc:picChg>
        <pc:picChg chg="mod">
          <ac:chgData name="Piotr Starczyński" userId="dc30f4bf-33af-43bd-8a93-22fb8b326249" providerId="ADAL" clId="{9DCD0868-BE93-45E8-AFD5-2A72817DB775}" dt="2021-05-19T11:57:31.862" v="6000" actId="164"/>
          <ac:picMkLst>
            <pc:docMk/>
            <pc:sldMk cId="543004932" sldId="5962"/>
            <ac:picMk id="36" creationId="{0346E69C-5E65-462D-ABCF-9A0FB3E526B5}"/>
          </ac:picMkLst>
        </pc:picChg>
        <pc:picChg chg="del">
          <ac:chgData name="Piotr Starczyński" userId="dc30f4bf-33af-43bd-8a93-22fb8b326249" providerId="ADAL" clId="{9DCD0868-BE93-45E8-AFD5-2A72817DB775}" dt="2021-05-19T11:56:15.844" v="5981" actId="478"/>
          <ac:picMkLst>
            <pc:docMk/>
            <pc:sldMk cId="543004932" sldId="5962"/>
            <ac:picMk id="39" creationId="{9094D399-652F-4C2C-95D0-7495275D8628}"/>
          </ac:picMkLst>
        </pc:picChg>
        <pc:picChg chg="del">
          <ac:chgData name="Piotr Starczyński" userId="dc30f4bf-33af-43bd-8a93-22fb8b326249" providerId="ADAL" clId="{9DCD0868-BE93-45E8-AFD5-2A72817DB775}" dt="2021-05-19T11:56:15.844" v="5981" actId="478"/>
          <ac:picMkLst>
            <pc:docMk/>
            <pc:sldMk cId="543004932" sldId="5962"/>
            <ac:picMk id="42" creationId="{52F49E0E-687D-481A-926E-818D49282ED3}"/>
          </ac:picMkLst>
        </pc:picChg>
        <pc:picChg chg="del">
          <ac:chgData name="Piotr Starczyński" userId="dc30f4bf-33af-43bd-8a93-22fb8b326249" providerId="ADAL" clId="{9DCD0868-BE93-45E8-AFD5-2A72817DB775}" dt="2021-05-19T11:56:15.844" v="5981" actId="478"/>
          <ac:picMkLst>
            <pc:docMk/>
            <pc:sldMk cId="543004932" sldId="5962"/>
            <ac:picMk id="45" creationId="{30BCC589-78D1-4C48-8BB6-110F8A1AF0DC}"/>
          </ac:picMkLst>
        </pc:picChg>
        <pc:picChg chg="del">
          <ac:chgData name="Piotr Starczyński" userId="dc30f4bf-33af-43bd-8a93-22fb8b326249" providerId="ADAL" clId="{9DCD0868-BE93-45E8-AFD5-2A72817DB775}" dt="2021-05-19T11:56:15.844" v="5981" actId="478"/>
          <ac:picMkLst>
            <pc:docMk/>
            <pc:sldMk cId="543004932" sldId="5962"/>
            <ac:picMk id="48" creationId="{ED1AD10C-90BB-4190-A5EF-330DAFB46605}"/>
          </ac:picMkLst>
        </pc:picChg>
        <pc:picChg chg="del">
          <ac:chgData name="Piotr Starczyński" userId="dc30f4bf-33af-43bd-8a93-22fb8b326249" providerId="ADAL" clId="{9DCD0868-BE93-45E8-AFD5-2A72817DB775}" dt="2021-05-19T11:56:15.844" v="5981" actId="478"/>
          <ac:picMkLst>
            <pc:docMk/>
            <pc:sldMk cId="543004932" sldId="5962"/>
            <ac:picMk id="53" creationId="{C1FFAB88-5C3A-4046-8EAB-4A491898C382}"/>
          </ac:picMkLst>
        </pc:picChg>
        <pc:picChg chg="del mod">
          <ac:chgData name="Piotr Starczyński" userId="dc30f4bf-33af-43bd-8a93-22fb8b326249" providerId="ADAL" clId="{9DCD0868-BE93-45E8-AFD5-2A72817DB775}" dt="2021-05-19T12:12:16.361" v="6122" actId="478"/>
          <ac:picMkLst>
            <pc:docMk/>
            <pc:sldMk cId="543004932" sldId="5962"/>
            <ac:picMk id="59" creationId="{A97FE28F-BFF1-4D25-83DD-6AC82F795EB5}"/>
          </ac:picMkLst>
        </pc:picChg>
        <pc:picChg chg="del">
          <ac:chgData name="Piotr Starczyński" userId="dc30f4bf-33af-43bd-8a93-22fb8b326249" providerId="ADAL" clId="{9DCD0868-BE93-45E8-AFD5-2A72817DB775}" dt="2021-05-19T11:56:19.311" v="5983" actId="478"/>
          <ac:picMkLst>
            <pc:docMk/>
            <pc:sldMk cId="543004932" sldId="5962"/>
            <ac:picMk id="60" creationId="{CCD26FEE-1030-4812-BA0F-53C46EEC1409}"/>
          </ac:picMkLst>
        </pc:picChg>
        <pc:picChg chg="mod">
          <ac:chgData name="Piotr Starczyński" userId="dc30f4bf-33af-43bd-8a93-22fb8b326249" providerId="ADAL" clId="{9DCD0868-BE93-45E8-AFD5-2A72817DB775}" dt="2021-05-19T11:58:13.633" v="6011" actId="1076"/>
          <ac:picMkLst>
            <pc:docMk/>
            <pc:sldMk cId="543004932" sldId="5962"/>
            <ac:picMk id="80" creationId="{27FBEEFC-BFD5-4607-909B-4E165AFBCB78}"/>
          </ac:picMkLst>
        </pc:picChg>
        <pc:picChg chg="mod topLvl">
          <ac:chgData name="Piotr Starczyński" userId="dc30f4bf-33af-43bd-8a93-22fb8b326249" providerId="ADAL" clId="{9DCD0868-BE93-45E8-AFD5-2A72817DB775}" dt="2021-05-19T11:58:13.633" v="6011" actId="1076"/>
          <ac:picMkLst>
            <pc:docMk/>
            <pc:sldMk cId="543004932" sldId="5962"/>
            <ac:picMk id="86" creationId="{992868D4-F3ED-4E1A-8E05-DC8F2A3C80E7}"/>
          </ac:picMkLst>
        </pc:picChg>
        <pc:picChg chg="mod topLvl">
          <ac:chgData name="Piotr Starczyński" userId="dc30f4bf-33af-43bd-8a93-22fb8b326249" providerId="ADAL" clId="{9DCD0868-BE93-45E8-AFD5-2A72817DB775}" dt="2021-05-19T11:58:13.633" v="6011" actId="1076"/>
          <ac:picMkLst>
            <pc:docMk/>
            <pc:sldMk cId="543004932" sldId="5962"/>
            <ac:picMk id="97" creationId="{232F8F75-C9E2-4769-93DA-9AD5C6C7B3C8}"/>
          </ac:picMkLst>
        </pc:picChg>
        <pc:picChg chg="mod topLvl">
          <ac:chgData name="Piotr Starczyński" userId="dc30f4bf-33af-43bd-8a93-22fb8b326249" providerId="ADAL" clId="{9DCD0868-BE93-45E8-AFD5-2A72817DB775}" dt="2021-05-19T11:58:13.633" v="6011" actId="1076"/>
          <ac:picMkLst>
            <pc:docMk/>
            <pc:sldMk cId="543004932" sldId="5962"/>
            <ac:picMk id="103" creationId="{26BFA631-60C7-4B02-8960-015D0FA6EF4F}"/>
          </ac:picMkLst>
        </pc:picChg>
        <pc:cxnChg chg="del mod">
          <ac:chgData name="Piotr Starczyński" userId="dc30f4bf-33af-43bd-8a93-22fb8b326249" providerId="ADAL" clId="{9DCD0868-BE93-45E8-AFD5-2A72817DB775}" dt="2021-05-19T11:56:24.871" v="5987" actId="478"/>
          <ac:cxnSpMkLst>
            <pc:docMk/>
            <pc:sldMk cId="543004932" sldId="5962"/>
            <ac:cxnSpMk id="8" creationId="{B638F67A-A5E3-47E5-A555-808AE2007DB8}"/>
          </ac:cxnSpMkLst>
        </pc:cxnChg>
        <pc:cxnChg chg="add mod">
          <ac:chgData name="Piotr Starczyński" userId="dc30f4bf-33af-43bd-8a93-22fb8b326249" providerId="ADAL" clId="{9DCD0868-BE93-45E8-AFD5-2A72817DB775}" dt="2021-05-19T11:59:06.755" v="6014" actId="1076"/>
          <ac:cxnSpMkLst>
            <pc:docMk/>
            <pc:sldMk cId="543004932" sldId="5962"/>
            <ac:cxnSpMk id="11" creationId="{75821C8A-5E8F-4650-B8AD-32B86120EF6E}"/>
          </ac:cxnSpMkLst>
        </pc:cxnChg>
        <pc:cxnChg chg="del mod">
          <ac:chgData name="Piotr Starczyński" userId="dc30f4bf-33af-43bd-8a93-22fb8b326249" providerId="ADAL" clId="{9DCD0868-BE93-45E8-AFD5-2A72817DB775}" dt="2021-05-19T11:56:27.931" v="5991" actId="478"/>
          <ac:cxnSpMkLst>
            <pc:docMk/>
            <pc:sldMk cId="543004932" sldId="5962"/>
            <ac:cxnSpMk id="61" creationId="{934E46DE-DEEB-4436-A282-FB8FE56B77D0}"/>
          </ac:cxnSpMkLst>
        </pc:cxnChg>
        <pc:cxnChg chg="del mod">
          <ac:chgData name="Piotr Starczyński" userId="dc30f4bf-33af-43bd-8a93-22fb8b326249" providerId="ADAL" clId="{9DCD0868-BE93-45E8-AFD5-2A72817DB775}" dt="2021-05-19T11:56:26.891" v="5990" actId="478"/>
          <ac:cxnSpMkLst>
            <pc:docMk/>
            <pc:sldMk cId="543004932" sldId="5962"/>
            <ac:cxnSpMk id="62" creationId="{48108029-28DC-430A-9E7F-99922829F73C}"/>
          </ac:cxnSpMkLst>
        </pc:cxnChg>
        <pc:cxnChg chg="del mod">
          <ac:chgData name="Piotr Starczyński" userId="dc30f4bf-33af-43bd-8a93-22fb8b326249" providerId="ADAL" clId="{9DCD0868-BE93-45E8-AFD5-2A72817DB775}" dt="2021-05-19T11:56:26.341" v="5989" actId="478"/>
          <ac:cxnSpMkLst>
            <pc:docMk/>
            <pc:sldMk cId="543004932" sldId="5962"/>
            <ac:cxnSpMk id="63" creationId="{47954D71-8EA8-42B3-8B18-2515B5FB93A4}"/>
          </ac:cxnSpMkLst>
        </pc:cxnChg>
        <pc:cxnChg chg="del mod">
          <ac:chgData name="Piotr Starczyński" userId="dc30f4bf-33af-43bd-8a93-22fb8b326249" providerId="ADAL" clId="{9DCD0868-BE93-45E8-AFD5-2A72817DB775}" dt="2021-05-19T11:56:25.680" v="5988" actId="478"/>
          <ac:cxnSpMkLst>
            <pc:docMk/>
            <pc:sldMk cId="543004932" sldId="5962"/>
            <ac:cxnSpMk id="64" creationId="{18A15D0E-F404-467F-BF09-4665CA0A77A6}"/>
          </ac:cxnSpMkLst>
        </pc:cxnChg>
        <pc:cxnChg chg="del mod">
          <ac:chgData name="Piotr Starczyński" userId="dc30f4bf-33af-43bd-8a93-22fb8b326249" providerId="ADAL" clId="{9DCD0868-BE93-45E8-AFD5-2A72817DB775}" dt="2021-05-19T11:56:24.280" v="5986" actId="478"/>
          <ac:cxnSpMkLst>
            <pc:docMk/>
            <pc:sldMk cId="543004932" sldId="5962"/>
            <ac:cxnSpMk id="65" creationId="{FA0E6B89-969B-4A99-8FA9-8741762F82FE}"/>
          </ac:cxnSpMkLst>
        </pc:cxnChg>
        <pc:cxnChg chg="add mod">
          <ac:chgData name="Piotr Starczyński" userId="dc30f4bf-33af-43bd-8a93-22fb8b326249" providerId="ADAL" clId="{9DCD0868-BE93-45E8-AFD5-2A72817DB775}" dt="2021-05-19T12:12:09.791" v="6121" actId="14100"/>
          <ac:cxnSpMkLst>
            <pc:docMk/>
            <pc:sldMk cId="543004932" sldId="5962"/>
            <ac:cxnSpMk id="67" creationId="{DA7310EB-327C-4410-8C53-0EE7C21ADFB7}"/>
          </ac:cxnSpMkLst>
        </pc:cxnChg>
        <pc:cxnChg chg="mod topLvl">
          <ac:chgData name="Piotr Starczyński" userId="dc30f4bf-33af-43bd-8a93-22fb8b326249" providerId="ADAL" clId="{9DCD0868-BE93-45E8-AFD5-2A72817DB775}" dt="2021-05-19T11:58:13.633" v="6011" actId="1076"/>
          <ac:cxnSpMkLst>
            <pc:docMk/>
            <pc:sldMk cId="543004932" sldId="5962"/>
            <ac:cxnSpMk id="83" creationId="{3181CE6E-C768-40E7-9A02-8769FA9286AC}"/>
          </ac:cxnSpMkLst>
        </pc:cxnChg>
        <pc:cxnChg chg="mod topLvl">
          <ac:chgData name="Piotr Starczyński" userId="dc30f4bf-33af-43bd-8a93-22fb8b326249" providerId="ADAL" clId="{9DCD0868-BE93-45E8-AFD5-2A72817DB775}" dt="2021-05-19T11:58:13.633" v="6011" actId="1076"/>
          <ac:cxnSpMkLst>
            <pc:docMk/>
            <pc:sldMk cId="543004932" sldId="5962"/>
            <ac:cxnSpMk id="92" creationId="{2699A583-CD7B-4FE0-9036-F64F67766280}"/>
          </ac:cxnSpMkLst>
        </pc:cxnChg>
        <pc:cxnChg chg="mod topLvl">
          <ac:chgData name="Piotr Starczyński" userId="dc30f4bf-33af-43bd-8a93-22fb8b326249" providerId="ADAL" clId="{9DCD0868-BE93-45E8-AFD5-2A72817DB775}" dt="2021-05-19T11:58:13.633" v="6011" actId="1076"/>
          <ac:cxnSpMkLst>
            <pc:docMk/>
            <pc:sldMk cId="543004932" sldId="5962"/>
            <ac:cxnSpMk id="99" creationId="{9384DB24-5A7D-401B-9A46-344F1109DC05}"/>
          </ac:cxnSpMkLst>
        </pc:cxnChg>
        <pc:cxnChg chg="del mod">
          <ac:chgData name="Piotr Starczyński" userId="dc30f4bf-33af-43bd-8a93-22fb8b326249" providerId="ADAL" clId="{9DCD0868-BE93-45E8-AFD5-2A72817DB775}" dt="2021-05-19T11:55:31.672" v="5972" actId="478"/>
          <ac:cxnSpMkLst>
            <pc:docMk/>
            <pc:sldMk cId="543004932" sldId="5962"/>
            <ac:cxnSpMk id="104" creationId="{63A22A08-7B1B-42F7-AE9B-6C21E76356D0}"/>
          </ac:cxnSpMkLst>
        </pc:cxnChg>
      </pc:sldChg>
      <pc:sldChg chg="add del">
        <pc:chgData name="Piotr Starczyński" userId="dc30f4bf-33af-43bd-8a93-22fb8b326249" providerId="ADAL" clId="{9DCD0868-BE93-45E8-AFD5-2A72817DB775}" dt="2021-05-19T12:16:05.343" v="6160"/>
        <pc:sldMkLst>
          <pc:docMk/>
          <pc:sldMk cId="2344390779" sldId="5963"/>
        </pc:sldMkLst>
      </pc:sldChg>
      <pc:sldChg chg="modSp add del mod">
        <pc:chgData name="Piotr Starczyński" userId="dc30f4bf-33af-43bd-8a93-22fb8b326249" providerId="ADAL" clId="{9DCD0868-BE93-45E8-AFD5-2A72817DB775}" dt="2021-05-19T12:21:28.002" v="6310" actId="47"/>
        <pc:sldMkLst>
          <pc:docMk/>
          <pc:sldMk cId="2774243964" sldId="5963"/>
        </pc:sldMkLst>
        <pc:spChg chg="mod">
          <ac:chgData name="Piotr Starczyński" userId="dc30f4bf-33af-43bd-8a93-22fb8b326249" providerId="ADAL" clId="{9DCD0868-BE93-45E8-AFD5-2A72817DB775}" dt="2021-05-19T12:17:41.053" v="6174" actId="207"/>
          <ac:spMkLst>
            <pc:docMk/>
            <pc:sldMk cId="2774243964" sldId="5963"/>
            <ac:spMk id="4" creationId="{CDF8C385-C77B-4BDF-A059-5CD04A209A35}"/>
          </ac:spMkLst>
        </pc:spChg>
      </pc:sldChg>
      <pc:sldChg chg="modSp add mod">
        <pc:chgData name="Piotr Starczyński" userId="dc30f4bf-33af-43bd-8a93-22fb8b326249" providerId="ADAL" clId="{9DCD0868-BE93-45E8-AFD5-2A72817DB775}" dt="2021-05-19T12:17:28.875" v="6170" actId="207"/>
        <pc:sldMkLst>
          <pc:docMk/>
          <pc:sldMk cId="1500126478" sldId="5964"/>
        </pc:sldMkLst>
        <pc:spChg chg="mod">
          <ac:chgData name="Piotr Starczyński" userId="dc30f4bf-33af-43bd-8a93-22fb8b326249" providerId="ADAL" clId="{9DCD0868-BE93-45E8-AFD5-2A72817DB775}" dt="2021-05-19T12:17:28.875" v="6170" actId="207"/>
          <ac:spMkLst>
            <pc:docMk/>
            <pc:sldMk cId="1500126478" sldId="5964"/>
            <ac:spMk id="4" creationId="{CDF8C385-C77B-4BDF-A059-5CD04A209A35}"/>
          </ac:spMkLst>
        </pc:spChg>
      </pc:sldChg>
      <pc:sldChg chg="modSp add mod">
        <pc:chgData name="Piotr Starczyński" userId="dc30f4bf-33af-43bd-8a93-22fb8b326249" providerId="ADAL" clId="{9DCD0868-BE93-45E8-AFD5-2A72817DB775}" dt="2021-05-19T12:48:55.271" v="7697" actId="20577"/>
        <pc:sldMkLst>
          <pc:docMk/>
          <pc:sldMk cId="357911247" sldId="5965"/>
        </pc:sldMkLst>
        <pc:spChg chg="mod">
          <ac:chgData name="Piotr Starczyński" userId="dc30f4bf-33af-43bd-8a93-22fb8b326249" providerId="ADAL" clId="{9DCD0868-BE93-45E8-AFD5-2A72817DB775}" dt="2021-05-19T12:40:40.801" v="6791" actId="6549"/>
          <ac:spMkLst>
            <pc:docMk/>
            <pc:sldMk cId="357911247" sldId="5965"/>
            <ac:spMk id="13" creationId="{1D2699FB-0081-42E5-B1CB-CB59C81E0C65}"/>
          </ac:spMkLst>
        </pc:spChg>
        <pc:spChg chg="mod">
          <ac:chgData name="Piotr Starczyński" userId="dc30f4bf-33af-43bd-8a93-22fb8b326249" providerId="ADAL" clId="{9DCD0868-BE93-45E8-AFD5-2A72817DB775}" dt="2021-05-19T12:48:55.271" v="7697" actId="20577"/>
          <ac:spMkLst>
            <pc:docMk/>
            <pc:sldMk cId="357911247" sldId="5965"/>
            <ac:spMk id="14" creationId="{AE800B1A-3770-4A4C-9E48-A4DF6257DD9E}"/>
          </ac:spMkLst>
        </pc:spChg>
      </pc:sldChg>
      <pc:sldChg chg="modSp add mod">
        <pc:chgData name="Piotr Starczyński" userId="dc30f4bf-33af-43bd-8a93-22fb8b326249" providerId="ADAL" clId="{9DCD0868-BE93-45E8-AFD5-2A72817DB775}" dt="2021-05-19T12:51:45.510" v="7972" actId="403"/>
        <pc:sldMkLst>
          <pc:docMk/>
          <pc:sldMk cId="716393200" sldId="5966"/>
        </pc:sldMkLst>
        <pc:spChg chg="mod">
          <ac:chgData name="Piotr Starczyński" userId="dc30f4bf-33af-43bd-8a93-22fb8b326249" providerId="ADAL" clId="{9DCD0868-BE93-45E8-AFD5-2A72817DB775}" dt="2021-05-19T12:51:45.510" v="7972" actId="403"/>
          <ac:spMkLst>
            <pc:docMk/>
            <pc:sldMk cId="716393200" sldId="5966"/>
            <ac:spMk id="14" creationId="{AE800B1A-3770-4A4C-9E48-A4DF6257DD9E}"/>
          </ac:spMkLst>
        </pc:spChg>
      </pc:sldChg>
      <pc:sldChg chg="new del">
        <pc:chgData name="Piotr Starczyński" userId="dc30f4bf-33af-43bd-8a93-22fb8b326249" providerId="ADAL" clId="{9DCD0868-BE93-45E8-AFD5-2A72817DB775}" dt="2021-05-19T14:13:19.370" v="8113" actId="47"/>
        <pc:sldMkLst>
          <pc:docMk/>
          <pc:sldMk cId="3821619201" sldId="5967"/>
        </pc:sldMkLst>
      </pc:sldChg>
      <pc:sldChg chg="new del">
        <pc:chgData name="Piotr Starczyński" userId="dc30f4bf-33af-43bd-8a93-22fb8b326249" providerId="ADAL" clId="{9DCD0868-BE93-45E8-AFD5-2A72817DB775}" dt="2021-05-19T14:13:19.370" v="8113" actId="47"/>
        <pc:sldMkLst>
          <pc:docMk/>
          <pc:sldMk cId="219487568" sldId="5968"/>
        </pc:sldMkLst>
      </pc:sldChg>
      <pc:sldChg chg="new del">
        <pc:chgData name="Piotr Starczyński" userId="dc30f4bf-33af-43bd-8a93-22fb8b326249" providerId="ADAL" clId="{9DCD0868-BE93-45E8-AFD5-2A72817DB775}" dt="2021-05-19T14:13:19.370" v="8113" actId="47"/>
        <pc:sldMkLst>
          <pc:docMk/>
          <pc:sldMk cId="2729156833" sldId="5969"/>
        </pc:sldMkLst>
      </pc:sldChg>
      <pc:sldMasterChg chg="del delSldLayout">
        <pc:chgData name="Piotr Starczyński" userId="dc30f4bf-33af-43bd-8a93-22fb8b326249" providerId="ADAL" clId="{9DCD0868-BE93-45E8-AFD5-2A72817DB775}" dt="2021-05-19T12:15:24.176" v="6157" actId="47"/>
        <pc:sldMasterMkLst>
          <pc:docMk/>
          <pc:sldMasterMk cId="0" sldId="2147483648"/>
        </pc:sldMasterMkLst>
        <pc:sldLayoutChg chg="del">
          <pc:chgData name="Piotr Starczyński" userId="dc30f4bf-33af-43bd-8a93-22fb8b326249" providerId="ADAL" clId="{9DCD0868-BE93-45E8-AFD5-2A72817DB775}" dt="2021-05-19T12:15:24.176" v="6157" actId="47"/>
          <pc:sldLayoutMkLst>
            <pc:docMk/>
            <pc:sldMasterMk cId="0" sldId="2147483648"/>
            <pc:sldLayoutMk cId="0" sldId="2147483661"/>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0" sldId="2147483662"/>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0" sldId="2147483663"/>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0" sldId="2147483664"/>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0" sldId="2147483665"/>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3207848566" sldId="2147483666"/>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3707398231" sldId="2147483667"/>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3478397881" sldId="2147483668"/>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3412244200" sldId="2147483669"/>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2260136355" sldId="2147483670"/>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103407203" sldId="2147483671"/>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1504885168" sldId="2147483672"/>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142915891" sldId="2147483673"/>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3313425635" sldId="2147483674"/>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3653912317" sldId="2147483675"/>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167580884" sldId="2147483676"/>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1440579431" sldId="2147483677"/>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1596537668" sldId="2147483694"/>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1044819960" sldId="2147483695"/>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702586691" sldId="2147483696"/>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394158094" sldId="2147483697"/>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1286813230" sldId="2147483698"/>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575248441" sldId="2147483699"/>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3762601729" sldId="2147483700"/>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2156423801" sldId="2147483701"/>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953157592" sldId="2147483702"/>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91894057" sldId="2147483703"/>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311397493" sldId="2147483704"/>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404776872" sldId="2147483705"/>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3181095885" sldId="2147483706"/>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4200778198" sldId="2147483707"/>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2248797278" sldId="2147483708"/>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641345372" sldId="2147483709"/>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69168893" sldId="2147483710"/>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3923589252" sldId="2147483711"/>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3379388848" sldId="2147483712"/>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2035667060" sldId="2147483713"/>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137937414" sldId="2147483714"/>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2940960847" sldId="2147483715"/>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2648942787" sldId="2147483716"/>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2323864062" sldId="2147483717"/>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1904984093" sldId="2147483719"/>
          </pc:sldLayoutMkLst>
        </pc:sldLayoutChg>
        <pc:sldLayoutChg chg="del">
          <pc:chgData name="Piotr Starczyński" userId="dc30f4bf-33af-43bd-8a93-22fb8b326249" providerId="ADAL" clId="{9DCD0868-BE93-45E8-AFD5-2A72817DB775}" dt="2021-05-19T12:15:24.176" v="6157" actId="47"/>
          <pc:sldLayoutMkLst>
            <pc:docMk/>
            <pc:sldMasterMk cId="0" sldId="2147483648"/>
            <pc:sldLayoutMk cId="1503478202" sldId="2147483720"/>
          </pc:sldLayoutMkLst>
        </pc:sldLayoutChg>
      </pc:sldMasterChg>
      <pc:sldMasterChg chg="delSldLayout">
        <pc:chgData name="Piotr Starczyński" userId="dc30f4bf-33af-43bd-8a93-22fb8b326249" providerId="ADAL" clId="{9DCD0868-BE93-45E8-AFD5-2A72817DB775}" dt="2021-05-19T12:24:03.753" v="6318" actId="47"/>
        <pc:sldMasterMkLst>
          <pc:docMk/>
          <pc:sldMasterMk cId="1612002919" sldId="2147483678"/>
        </pc:sldMasterMkLst>
        <pc:sldLayoutChg chg="del">
          <pc:chgData name="Piotr Starczyński" userId="dc30f4bf-33af-43bd-8a93-22fb8b326249" providerId="ADAL" clId="{9DCD0868-BE93-45E8-AFD5-2A72817DB775}" dt="2021-05-18T17:07:58.716" v="2252" actId="47"/>
          <pc:sldLayoutMkLst>
            <pc:docMk/>
            <pc:sldMasterMk cId="1612002919" sldId="2147483678"/>
            <pc:sldLayoutMk cId="2235175411" sldId="2147483724"/>
          </pc:sldLayoutMkLst>
        </pc:sldLayoutChg>
        <pc:sldLayoutChg chg="del">
          <pc:chgData name="Piotr Starczyński" userId="dc30f4bf-33af-43bd-8a93-22fb8b326249" providerId="ADAL" clId="{9DCD0868-BE93-45E8-AFD5-2A72817DB775}" dt="2021-05-19T12:24:03.753" v="6318" actId="47"/>
          <pc:sldLayoutMkLst>
            <pc:docMk/>
            <pc:sldMasterMk cId="1612002919" sldId="2147483678"/>
            <pc:sldLayoutMk cId="82838740" sldId="2147483726"/>
          </pc:sldLayoutMkLst>
        </pc:sldLayoutChg>
      </pc:sldMasterChg>
      <pc:sldMasterChg chg="delSldLayout">
        <pc:chgData name="Piotr Starczyński" userId="dc30f4bf-33af-43bd-8a93-22fb8b326249" providerId="ADAL" clId="{9DCD0868-BE93-45E8-AFD5-2A72817DB775}" dt="2021-05-18T16:42:02.282" v="905" actId="47"/>
        <pc:sldMasterMkLst>
          <pc:docMk/>
          <pc:sldMasterMk cId="2053502479" sldId="2147483736"/>
        </pc:sldMasterMkLst>
        <pc:sldLayoutChg chg="del">
          <pc:chgData name="Piotr Starczyński" userId="dc30f4bf-33af-43bd-8a93-22fb8b326249" providerId="ADAL" clId="{9DCD0868-BE93-45E8-AFD5-2A72817DB775}" dt="2021-05-18T16:42:02.282" v="905" actId="47"/>
          <pc:sldLayoutMkLst>
            <pc:docMk/>
            <pc:sldMasterMk cId="2053502479" sldId="2147483736"/>
            <pc:sldLayoutMk cId="1440722726" sldId="2147483743"/>
          </pc:sldLayoutMkLst>
        </pc:sldLayoutChg>
      </pc:sldMasterChg>
    </pc:docChg>
  </pc:docChgLst>
  <pc:docChgLst>
    <pc:chgData name="Jonathan D'Aloia" userId="5f674a4f-2a4a-4dd1-8c22-ed6c6a91a9a2" providerId="ADAL" clId="{E62E8087-D302-4A93-9B7B-56ADFE623D5F}"/>
    <pc:docChg chg="custSel mod addSld modSld sldOrd modMainMaster modSection">
      <pc:chgData name="Jonathan D'Aloia" userId="5f674a4f-2a4a-4dd1-8c22-ed6c6a91a9a2" providerId="ADAL" clId="{E62E8087-D302-4A93-9B7B-56ADFE623D5F}" dt="2022-03-24T15:28:16.660" v="720" actId="20577"/>
      <pc:docMkLst>
        <pc:docMk/>
      </pc:docMkLst>
      <pc:sldChg chg="modSp mod">
        <pc:chgData name="Jonathan D'Aloia" userId="5f674a4f-2a4a-4dd1-8c22-ed6c6a91a9a2" providerId="ADAL" clId="{E62E8087-D302-4A93-9B7B-56ADFE623D5F}" dt="2022-03-24T15:02:50.586" v="402" actId="20577"/>
        <pc:sldMkLst>
          <pc:docMk/>
          <pc:sldMk cId="2997703240" sldId="297"/>
        </pc:sldMkLst>
        <pc:spChg chg="mod">
          <ac:chgData name="Jonathan D'Aloia" userId="5f674a4f-2a4a-4dd1-8c22-ed6c6a91a9a2" providerId="ADAL" clId="{E62E8087-D302-4A93-9B7B-56ADFE623D5F}" dt="2022-03-24T15:02:50.586" v="402" actId="20577"/>
          <ac:spMkLst>
            <pc:docMk/>
            <pc:sldMk cId="2997703240" sldId="297"/>
            <ac:spMk id="3" creationId="{F40D5F0A-64CC-7D49-B560-74B0E4893341}"/>
          </ac:spMkLst>
        </pc:spChg>
      </pc:sldChg>
      <pc:sldChg chg="modSp mod">
        <pc:chgData name="Jonathan D'Aloia" userId="5f674a4f-2a4a-4dd1-8c22-ed6c6a91a9a2" providerId="ADAL" clId="{E62E8087-D302-4A93-9B7B-56ADFE623D5F}" dt="2022-03-24T15:28:16.660" v="720" actId="20577"/>
        <pc:sldMkLst>
          <pc:docMk/>
          <pc:sldMk cId="4093505864" sldId="652"/>
        </pc:sldMkLst>
        <pc:spChg chg="mod">
          <ac:chgData name="Jonathan D'Aloia" userId="5f674a4f-2a4a-4dd1-8c22-ed6c6a91a9a2" providerId="ADAL" clId="{E62E8087-D302-4A93-9B7B-56ADFE623D5F}" dt="2022-03-24T14:51:58.910" v="36" actId="20577"/>
          <ac:spMkLst>
            <pc:docMk/>
            <pc:sldMk cId="4093505864" sldId="652"/>
            <ac:spMk id="2" creationId="{E3DFF15C-8D99-4999-9A86-1B06B7495CCB}"/>
          </ac:spMkLst>
        </pc:spChg>
        <pc:spChg chg="mod">
          <ac:chgData name="Jonathan D'Aloia" userId="5f674a4f-2a4a-4dd1-8c22-ed6c6a91a9a2" providerId="ADAL" clId="{E62E8087-D302-4A93-9B7B-56ADFE623D5F}" dt="2022-03-24T15:28:16.660" v="720" actId="20577"/>
          <ac:spMkLst>
            <pc:docMk/>
            <pc:sldMk cId="4093505864" sldId="652"/>
            <ac:spMk id="4" creationId="{CDF8C385-C77B-4BDF-A059-5CD04A209A35}"/>
          </ac:spMkLst>
        </pc:spChg>
      </pc:sldChg>
      <pc:sldChg chg="ord">
        <pc:chgData name="Jonathan D'Aloia" userId="5f674a4f-2a4a-4dd1-8c22-ed6c6a91a9a2" providerId="ADAL" clId="{E62E8087-D302-4A93-9B7B-56ADFE623D5F}" dt="2022-03-24T14:59:28.021" v="288"/>
        <pc:sldMkLst>
          <pc:docMk/>
          <pc:sldMk cId="3506196532" sldId="5944"/>
        </pc:sldMkLst>
      </pc:sldChg>
      <pc:sldChg chg="ord">
        <pc:chgData name="Jonathan D'Aloia" userId="5f674a4f-2a4a-4dd1-8c22-ed6c6a91a9a2" providerId="ADAL" clId="{E62E8087-D302-4A93-9B7B-56ADFE623D5F}" dt="2022-03-24T15:09:01.724" v="426"/>
        <pc:sldMkLst>
          <pc:docMk/>
          <pc:sldMk cId="1552704006" sldId="5946"/>
        </pc:sldMkLst>
      </pc:sldChg>
      <pc:sldChg chg="modSp mod ord">
        <pc:chgData name="Jonathan D'Aloia" userId="5f674a4f-2a4a-4dd1-8c22-ed6c6a91a9a2" providerId="ADAL" clId="{E62E8087-D302-4A93-9B7B-56ADFE623D5F}" dt="2022-03-24T15:04:52.984" v="405" actId="20577"/>
        <pc:sldMkLst>
          <pc:docMk/>
          <pc:sldMk cId="169629327" sldId="5975"/>
        </pc:sldMkLst>
        <pc:spChg chg="mod">
          <ac:chgData name="Jonathan D'Aloia" userId="5f674a4f-2a4a-4dd1-8c22-ed6c6a91a9a2" providerId="ADAL" clId="{E62E8087-D302-4A93-9B7B-56ADFE623D5F}" dt="2022-03-24T15:04:52.984" v="405" actId="20577"/>
          <ac:spMkLst>
            <pc:docMk/>
            <pc:sldMk cId="169629327" sldId="5975"/>
            <ac:spMk id="4" creationId="{CDF8C385-C77B-4BDF-A059-5CD04A209A35}"/>
          </ac:spMkLst>
        </pc:spChg>
      </pc:sldChg>
      <pc:sldChg chg="addSp delSp modSp add mod ord">
        <pc:chgData name="Jonathan D'Aloia" userId="5f674a4f-2a4a-4dd1-8c22-ed6c6a91a9a2" providerId="ADAL" clId="{E62E8087-D302-4A93-9B7B-56ADFE623D5F}" dt="2022-03-24T15:12:15.925" v="487" actId="1076"/>
        <pc:sldMkLst>
          <pc:docMk/>
          <pc:sldMk cId="224613889" sldId="5979"/>
        </pc:sldMkLst>
        <pc:spChg chg="mod">
          <ac:chgData name="Jonathan D'Aloia" userId="5f674a4f-2a4a-4dd1-8c22-ed6c6a91a9a2" providerId="ADAL" clId="{E62E8087-D302-4A93-9B7B-56ADFE623D5F}" dt="2022-03-24T15:12:15.925" v="487" actId="1076"/>
          <ac:spMkLst>
            <pc:docMk/>
            <pc:sldMk cId="224613889" sldId="5979"/>
            <ac:spMk id="2" creationId="{E3DFF15C-8D99-4999-9A86-1B06B7495CCB}"/>
          </ac:spMkLst>
        </pc:spChg>
        <pc:spChg chg="del">
          <ac:chgData name="Jonathan D'Aloia" userId="5f674a4f-2a4a-4dd1-8c22-ed6c6a91a9a2" providerId="ADAL" clId="{E62E8087-D302-4A93-9B7B-56ADFE623D5F}" dt="2022-03-24T15:00:06.553" v="308" actId="478"/>
          <ac:spMkLst>
            <pc:docMk/>
            <pc:sldMk cId="224613889" sldId="5979"/>
            <ac:spMk id="4" creationId="{CDF8C385-C77B-4BDF-A059-5CD04A209A35}"/>
          </ac:spMkLst>
        </pc:spChg>
        <pc:spChg chg="add mod">
          <ac:chgData name="Jonathan D'Aloia" userId="5f674a4f-2a4a-4dd1-8c22-ed6c6a91a9a2" providerId="ADAL" clId="{E62E8087-D302-4A93-9B7B-56ADFE623D5F}" dt="2022-03-24T15:00:06.553" v="308" actId="478"/>
          <ac:spMkLst>
            <pc:docMk/>
            <pc:sldMk cId="224613889" sldId="5979"/>
            <ac:spMk id="5" creationId="{33ACA761-5C67-4DBF-851E-8E801E09B785}"/>
          </ac:spMkLst>
        </pc:spChg>
        <pc:picChg chg="add mod">
          <ac:chgData name="Jonathan D'Aloia" userId="5f674a4f-2a4a-4dd1-8c22-ed6c6a91a9a2" providerId="ADAL" clId="{E62E8087-D302-4A93-9B7B-56ADFE623D5F}" dt="2022-03-24T15:01:12.328" v="310" actId="1076"/>
          <ac:picMkLst>
            <pc:docMk/>
            <pc:sldMk cId="224613889" sldId="5979"/>
            <ac:picMk id="6" creationId="{185C2599-DA5F-4B86-8149-751FE431F446}"/>
          </ac:picMkLst>
        </pc:picChg>
      </pc:sldChg>
      <pc:sldChg chg="addSp delSp modSp new mod">
        <pc:chgData name="Jonathan D'Aloia" userId="5f674a4f-2a4a-4dd1-8c22-ed6c6a91a9a2" providerId="ADAL" clId="{E62E8087-D302-4A93-9B7B-56ADFE623D5F}" dt="2022-03-24T15:14:17.598" v="526" actId="14100"/>
        <pc:sldMkLst>
          <pc:docMk/>
          <pc:sldMk cId="3898432548" sldId="5980"/>
        </pc:sldMkLst>
        <pc:spChg chg="del mod">
          <ac:chgData name="Jonathan D'Aloia" userId="5f674a4f-2a4a-4dd1-8c22-ed6c6a91a9a2" providerId="ADAL" clId="{E62E8087-D302-4A93-9B7B-56ADFE623D5F}" dt="2022-03-24T15:10:22.492" v="459" actId="478"/>
          <ac:spMkLst>
            <pc:docMk/>
            <pc:sldMk cId="3898432548" sldId="5980"/>
            <ac:spMk id="2" creationId="{19DDA17B-4535-40CD-A9FA-0E51CF44DB28}"/>
          </ac:spMkLst>
        </pc:spChg>
        <pc:spChg chg="del">
          <ac:chgData name="Jonathan D'Aloia" userId="5f674a4f-2a4a-4dd1-8c22-ed6c6a91a9a2" providerId="ADAL" clId="{E62E8087-D302-4A93-9B7B-56ADFE623D5F}" dt="2022-03-24T15:09:55.235" v="456" actId="478"/>
          <ac:spMkLst>
            <pc:docMk/>
            <pc:sldMk cId="3898432548" sldId="5980"/>
            <ac:spMk id="3" creationId="{D9B192C3-8FBA-49C7-87B2-A2AEF1F8C67D}"/>
          </ac:spMkLst>
        </pc:spChg>
        <pc:spChg chg="del">
          <ac:chgData name="Jonathan D'Aloia" userId="5f674a4f-2a4a-4dd1-8c22-ed6c6a91a9a2" providerId="ADAL" clId="{E62E8087-D302-4A93-9B7B-56ADFE623D5F}" dt="2022-03-24T15:09:41.441" v="448" actId="478"/>
          <ac:spMkLst>
            <pc:docMk/>
            <pc:sldMk cId="3898432548" sldId="5980"/>
            <ac:spMk id="4" creationId="{77E4617B-2F3A-4C52-B0D5-3251A34F0A4D}"/>
          </ac:spMkLst>
        </pc:spChg>
        <pc:spChg chg="add del mod">
          <ac:chgData name="Jonathan D'Aloia" userId="5f674a4f-2a4a-4dd1-8c22-ed6c6a91a9a2" providerId="ADAL" clId="{E62E8087-D302-4A93-9B7B-56ADFE623D5F}" dt="2022-03-24T15:10:24.826" v="460" actId="478"/>
          <ac:spMkLst>
            <pc:docMk/>
            <pc:sldMk cId="3898432548" sldId="5980"/>
            <ac:spMk id="5" creationId="{8158BCCF-0938-417A-9255-736127EE7127}"/>
          </ac:spMkLst>
        </pc:spChg>
        <pc:spChg chg="add mod">
          <ac:chgData name="Jonathan D'Aloia" userId="5f674a4f-2a4a-4dd1-8c22-ed6c6a91a9a2" providerId="ADAL" clId="{E62E8087-D302-4A93-9B7B-56ADFE623D5F}" dt="2022-03-24T15:14:12.692" v="524" actId="1076"/>
          <ac:spMkLst>
            <pc:docMk/>
            <pc:sldMk cId="3898432548" sldId="5980"/>
            <ac:spMk id="7" creationId="{1FD9A52F-1360-42F2-8F38-C2B776CC4A67}"/>
          </ac:spMkLst>
        </pc:spChg>
        <pc:picChg chg="add mod">
          <ac:chgData name="Jonathan D'Aloia" userId="5f674a4f-2a4a-4dd1-8c22-ed6c6a91a9a2" providerId="ADAL" clId="{E62E8087-D302-4A93-9B7B-56ADFE623D5F}" dt="2022-03-24T15:14:17.598" v="526" actId="14100"/>
          <ac:picMkLst>
            <pc:docMk/>
            <pc:sldMk cId="3898432548" sldId="5980"/>
            <ac:picMk id="9" creationId="{CE85EE93-83C2-4974-B6A4-20EB6A1350AA}"/>
          </ac:picMkLst>
        </pc:picChg>
      </pc:sldChg>
      <pc:sldChg chg="addSp delSp modSp new mod">
        <pc:chgData name="Jonathan D'Aloia" userId="5f674a4f-2a4a-4dd1-8c22-ed6c6a91a9a2" providerId="ADAL" clId="{E62E8087-D302-4A93-9B7B-56ADFE623D5F}" dt="2022-03-24T15:16:39.382" v="621" actId="207"/>
        <pc:sldMkLst>
          <pc:docMk/>
          <pc:sldMk cId="20281798" sldId="5981"/>
        </pc:sldMkLst>
        <pc:spChg chg="mod">
          <ac:chgData name="Jonathan D'Aloia" userId="5f674a4f-2a4a-4dd1-8c22-ed6c6a91a9a2" providerId="ADAL" clId="{E62E8087-D302-4A93-9B7B-56ADFE623D5F}" dt="2022-03-24T15:16:39.382" v="621" actId="207"/>
          <ac:spMkLst>
            <pc:docMk/>
            <pc:sldMk cId="20281798" sldId="5981"/>
            <ac:spMk id="2" creationId="{2326648F-C6D3-40E2-86C8-0D04FAD5A89F}"/>
          </ac:spMkLst>
        </pc:spChg>
        <pc:spChg chg="del">
          <ac:chgData name="Jonathan D'Aloia" userId="5f674a4f-2a4a-4dd1-8c22-ed6c6a91a9a2" providerId="ADAL" clId="{E62E8087-D302-4A93-9B7B-56ADFE623D5F}" dt="2022-03-24T15:14:42.928" v="559" actId="478"/>
          <ac:spMkLst>
            <pc:docMk/>
            <pc:sldMk cId="20281798" sldId="5981"/>
            <ac:spMk id="3" creationId="{4C4932D3-DB8C-4257-A264-5E8CEF53BEFB}"/>
          </ac:spMkLst>
        </pc:spChg>
        <pc:spChg chg="del mod">
          <ac:chgData name="Jonathan D'Aloia" userId="5f674a4f-2a4a-4dd1-8c22-ed6c6a91a9a2" providerId="ADAL" clId="{E62E8087-D302-4A93-9B7B-56ADFE623D5F}" dt="2022-03-24T15:15:05.711" v="564" actId="478"/>
          <ac:spMkLst>
            <pc:docMk/>
            <pc:sldMk cId="20281798" sldId="5981"/>
            <ac:spMk id="4" creationId="{9B7A1833-94D4-4252-8655-A19A2A4D02DC}"/>
          </ac:spMkLst>
        </pc:spChg>
        <pc:spChg chg="add del mod">
          <ac:chgData name="Jonathan D'Aloia" userId="5f674a4f-2a4a-4dd1-8c22-ed6c6a91a9a2" providerId="ADAL" clId="{E62E8087-D302-4A93-9B7B-56ADFE623D5F}" dt="2022-03-24T15:15:08.215" v="565" actId="478"/>
          <ac:spMkLst>
            <pc:docMk/>
            <pc:sldMk cId="20281798" sldId="5981"/>
            <ac:spMk id="6" creationId="{9D88093B-A8D5-42E4-BF64-9CADD01F1936}"/>
          </ac:spMkLst>
        </pc:spChg>
      </pc:sldChg>
      <pc:sldChg chg="delSp modSp add mod ord">
        <pc:chgData name="Jonathan D'Aloia" userId="5f674a4f-2a4a-4dd1-8c22-ed6c6a91a9a2" providerId="ADAL" clId="{E62E8087-D302-4A93-9B7B-56ADFE623D5F}" dt="2022-03-24T15:15:50.549" v="581" actId="478"/>
        <pc:sldMkLst>
          <pc:docMk/>
          <pc:sldMk cId="1474553719" sldId="5982"/>
        </pc:sldMkLst>
        <pc:spChg chg="mod">
          <ac:chgData name="Jonathan D'Aloia" userId="5f674a4f-2a4a-4dd1-8c22-ed6c6a91a9a2" providerId="ADAL" clId="{E62E8087-D302-4A93-9B7B-56ADFE623D5F}" dt="2022-03-24T15:15:49.195" v="580" actId="1076"/>
          <ac:spMkLst>
            <pc:docMk/>
            <pc:sldMk cId="1474553719" sldId="5982"/>
            <ac:spMk id="7" creationId="{1FD9A52F-1360-42F2-8F38-C2B776CC4A67}"/>
          </ac:spMkLst>
        </pc:spChg>
        <pc:picChg chg="del">
          <ac:chgData name="Jonathan D'Aloia" userId="5f674a4f-2a4a-4dd1-8c22-ed6c6a91a9a2" providerId="ADAL" clId="{E62E8087-D302-4A93-9B7B-56ADFE623D5F}" dt="2022-03-24T15:15:50.549" v="581" actId="478"/>
          <ac:picMkLst>
            <pc:docMk/>
            <pc:sldMk cId="1474553719" sldId="5982"/>
            <ac:picMk id="9" creationId="{CE85EE93-83C2-4974-B6A4-20EB6A1350AA}"/>
          </ac:picMkLst>
        </pc:picChg>
      </pc:sldChg>
      <pc:sldChg chg="modSp add mod ord">
        <pc:chgData name="Jonathan D'Aloia" userId="5f674a4f-2a4a-4dd1-8c22-ed6c6a91a9a2" providerId="ADAL" clId="{E62E8087-D302-4A93-9B7B-56ADFE623D5F}" dt="2022-03-24T15:16:36.333" v="620" actId="1076"/>
        <pc:sldMkLst>
          <pc:docMk/>
          <pc:sldMk cId="3212618479" sldId="5983"/>
        </pc:sldMkLst>
        <pc:spChg chg="mod">
          <ac:chgData name="Jonathan D'Aloia" userId="5f674a4f-2a4a-4dd1-8c22-ed6c6a91a9a2" providerId="ADAL" clId="{E62E8087-D302-4A93-9B7B-56ADFE623D5F}" dt="2022-03-24T15:16:36.333" v="620" actId="1076"/>
          <ac:spMkLst>
            <pc:docMk/>
            <pc:sldMk cId="3212618479" sldId="5983"/>
            <ac:spMk id="2" creationId="{2326648F-C6D3-40E2-86C8-0D04FAD5A89F}"/>
          </ac:spMkLst>
        </pc:spChg>
      </pc:sldChg>
      <pc:sldChg chg="add ord">
        <pc:chgData name="Jonathan D'Aloia" userId="5f674a4f-2a4a-4dd1-8c22-ed6c6a91a9a2" providerId="ADAL" clId="{E62E8087-D302-4A93-9B7B-56ADFE623D5F}" dt="2022-03-24T15:16:49.286" v="624"/>
        <pc:sldMkLst>
          <pc:docMk/>
          <pc:sldMk cId="4017740075" sldId="5984"/>
        </pc:sldMkLst>
      </pc:sldChg>
      <pc:sldChg chg="modSp add mod ord">
        <pc:chgData name="Jonathan D'Aloia" userId="5f674a4f-2a4a-4dd1-8c22-ed6c6a91a9a2" providerId="ADAL" clId="{E62E8087-D302-4A93-9B7B-56ADFE623D5F}" dt="2022-03-24T15:26:39.251" v="680" actId="1076"/>
        <pc:sldMkLst>
          <pc:docMk/>
          <pc:sldMk cId="1984322397" sldId="5985"/>
        </pc:sldMkLst>
        <pc:spChg chg="mod">
          <ac:chgData name="Jonathan D'Aloia" userId="5f674a4f-2a4a-4dd1-8c22-ed6c6a91a9a2" providerId="ADAL" clId="{E62E8087-D302-4A93-9B7B-56ADFE623D5F}" dt="2022-03-24T15:26:39.251" v="680" actId="1076"/>
          <ac:spMkLst>
            <pc:docMk/>
            <pc:sldMk cId="1984322397" sldId="5985"/>
            <ac:spMk id="2" creationId="{2326648F-C6D3-40E2-86C8-0D04FAD5A89F}"/>
          </ac:spMkLst>
        </pc:spChg>
      </pc:sldChg>
      <pc:sldChg chg="modSp add mod ord">
        <pc:chgData name="Jonathan D'Aloia" userId="5f674a4f-2a4a-4dd1-8c22-ed6c6a91a9a2" providerId="ADAL" clId="{E62E8087-D302-4A93-9B7B-56ADFE623D5F}" dt="2022-03-24T15:27:00.934" v="688" actId="1076"/>
        <pc:sldMkLst>
          <pc:docMk/>
          <pc:sldMk cId="3611151064" sldId="5986"/>
        </pc:sldMkLst>
        <pc:spChg chg="mod">
          <ac:chgData name="Jonathan D'Aloia" userId="5f674a4f-2a4a-4dd1-8c22-ed6c6a91a9a2" providerId="ADAL" clId="{E62E8087-D302-4A93-9B7B-56ADFE623D5F}" dt="2022-03-24T15:27:00.934" v="688" actId="1076"/>
          <ac:spMkLst>
            <pc:docMk/>
            <pc:sldMk cId="3611151064" sldId="5986"/>
            <ac:spMk id="7" creationId="{1FD9A52F-1360-42F2-8F38-C2B776CC4A67}"/>
          </ac:spMkLst>
        </pc:spChg>
      </pc:sldChg>
      <pc:sldMasterChg chg="addSp mod">
        <pc:chgData name="Jonathan D'Aloia" userId="5f674a4f-2a4a-4dd1-8c22-ed6c6a91a9a2" providerId="ADAL" clId="{E62E8087-D302-4A93-9B7B-56ADFE623D5F}" dt="2022-03-01T08:38:06.113" v="0" actId="33475"/>
        <pc:sldMasterMkLst>
          <pc:docMk/>
          <pc:sldMasterMk cId="1612002919" sldId="2147483678"/>
        </pc:sldMasterMkLst>
        <pc:spChg chg="add">
          <ac:chgData name="Jonathan D'Aloia" userId="5f674a4f-2a4a-4dd1-8c22-ed6c6a91a9a2" providerId="ADAL" clId="{E62E8087-D302-4A93-9B7B-56ADFE623D5F}" dt="2022-03-01T08:38:06.113" v="0" actId="33475"/>
          <ac:spMkLst>
            <pc:docMk/>
            <pc:sldMasterMk cId="1612002919" sldId="2147483678"/>
            <ac:spMk id="4" creationId="{6BDAA176-DBFA-43C3-9714-708BD465C98C}"/>
          </ac:spMkLst>
        </pc:spChg>
      </pc:sldMasterChg>
      <pc:sldMasterChg chg="addSp mod">
        <pc:chgData name="Jonathan D'Aloia" userId="5f674a4f-2a4a-4dd1-8c22-ed6c6a91a9a2" providerId="ADAL" clId="{E62E8087-D302-4A93-9B7B-56ADFE623D5F}" dt="2022-03-01T08:38:06.113" v="0" actId="33475"/>
        <pc:sldMasterMkLst>
          <pc:docMk/>
          <pc:sldMasterMk cId="1709588556" sldId="2147483686"/>
        </pc:sldMasterMkLst>
        <pc:spChg chg="add">
          <ac:chgData name="Jonathan D'Aloia" userId="5f674a4f-2a4a-4dd1-8c22-ed6c6a91a9a2" providerId="ADAL" clId="{E62E8087-D302-4A93-9B7B-56ADFE623D5F}" dt="2022-03-01T08:38:06.113" v="0" actId="33475"/>
          <ac:spMkLst>
            <pc:docMk/>
            <pc:sldMasterMk cId="1709588556" sldId="2147483686"/>
            <ac:spMk id="3" creationId="{DED7913A-1FEC-4325-9FB3-2FA99CD0A7D1}"/>
          </ac:spMkLst>
        </pc:spChg>
      </pc:sldMasterChg>
      <pc:sldMasterChg chg="addSp mod">
        <pc:chgData name="Jonathan D'Aloia" userId="5f674a4f-2a4a-4dd1-8c22-ed6c6a91a9a2" providerId="ADAL" clId="{E62E8087-D302-4A93-9B7B-56ADFE623D5F}" dt="2022-03-01T08:38:06.113" v="0" actId="33475"/>
        <pc:sldMasterMkLst>
          <pc:docMk/>
          <pc:sldMasterMk cId="2011077788" sldId="2147483727"/>
        </pc:sldMasterMkLst>
        <pc:spChg chg="add">
          <ac:chgData name="Jonathan D'Aloia" userId="5f674a4f-2a4a-4dd1-8c22-ed6c6a91a9a2" providerId="ADAL" clId="{E62E8087-D302-4A93-9B7B-56ADFE623D5F}" dt="2022-03-01T08:38:06.113" v="0" actId="33475"/>
          <ac:spMkLst>
            <pc:docMk/>
            <pc:sldMasterMk cId="2011077788" sldId="2147483727"/>
            <ac:spMk id="4" creationId="{FB7C9C5B-D68A-4A20-8FDD-0721C7D78FCE}"/>
          </ac:spMkLst>
        </pc:spChg>
      </pc:sldMasterChg>
      <pc:sldMasterChg chg="addSp mod">
        <pc:chgData name="Jonathan D'Aloia" userId="5f674a4f-2a4a-4dd1-8c22-ed6c6a91a9a2" providerId="ADAL" clId="{E62E8087-D302-4A93-9B7B-56ADFE623D5F}" dt="2022-03-01T08:38:06.113" v="0" actId="33475"/>
        <pc:sldMasterMkLst>
          <pc:docMk/>
          <pc:sldMasterMk cId="2053502479" sldId="2147483736"/>
        </pc:sldMasterMkLst>
        <pc:spChg chg="add">
          <ac:chgData name="Jonathan D'Aloia" userId="5f674a4f-2a4a-4dd1-8c22-ed6c6a91a9a2" providerId="ADAL" clId="{E62E8087-D302-4A93-9B7B-56ADFE623D5F}" dt="2022-03-01T08:38:06.113" v="0" actId="33475"/>
          <ac:spMkLst>
            <pc:docMk/>
            <pc:sldMasterMk cId="2053502479" sldId="2147483736"/>
            <ac:spMk id="8" creationId="{3C4087E2-4468-4B5D-B2D1-D1DDBE799E86}"/>
          </ac:spMkLst>
        </pc:spChg>
      </pc:sldMasterChg>
    </pc:docChg>
  </pc:docChgLst>
  <pc:docChgLst>
    <pc:chgData name="Piotr Starczyński" userId="dc30f4bf-33af-43bd-8a93-22fb8b326249" providerId="ADAL" clId="{D76B9799-486B-41CF-8DEC-8E5AA7E76349}"/>
    <pc:docChg chg="undo custSel addSld delSld modSld sldOrd modSection">
      <pc:chgData name="Piotr Starczyński" userId="dc30f4bf-33af-43bd-8a93-22fb8b326249" providerId="ADAL" clId="{D76B9799-486B-41CF-8DEC-8E5AA7E76349}" dt="2021-09-22T16:02:30.840" v="608"/>
      <pc:docMkLst>
        <pc:docMk/>
      </pc:docMkLst>
      <pc:sldChg chg="modSp mod">
        <pc:chgData name="Piotr Starczyński" userId="dc30f4bf-33af-43bd-8a93-22fb8b326249" providerId="ADAL" clId="{D76B9799-486B-41CF-8DEC-8E5AA7E76349}" dt="2021-09-22T15:48:14.611" v="319" actId="20577"/>
        <pc:sldMkLst>
          <pc:docMk/>
          <pc:sldMk cId="4093505864" sldId="652"/>
        </pc:sldMkLst>
        <pc:spChg chg="mod">
          <ac:chgData name="Piotr Starczyński" userId="dc30f4bf-33af-43bd-8a93-22fb8b326249" providerId="ADAL" clId="{D76B9799-486B-41CF-8DEC-8E5AA7E76349}" dt="2021-09-22T15:48:14.611" v="319" actId="20577"/>
          <ac:spMkLst>
            <pc:docMk/>
            <pc:sldMk cId="4093505864" sldId="652"/>
            <ac:spMk id="4" creationId="{CDF8C385-C77B-4BDF-A059-5CD04A209A35}"/>
          </ac:spMkLst>
        </pc:spChg>
      </pc:sldChg>
      <pc:sldChg chg="addSp delSp modSp mod modAnim">
        <pc:chgData name="Piotr Starczyński" userId="dc30f4bf-33af-43bd-8a93-22fb8b326249" providerId="ADAL" clId="{D76B9799-486B-41CF-8DEC-8E5AA7E76349}" dt="2021-09-22T15:23:11.340" v="45"/>
        <pc:sldMkLst>
          <pc:docMk/>
          <pc:sldMk cId="3565857346" sldId="5942"/>
        </pc:sldMkLst>
        <pc:spChg chg="add del mod">
          <ac:chgData name="Piotr Starczyński" userId="dc30f4bf-33af-43bd-8a93-22fb8b326249" providerId="ADAL" clId="{D76B9799-486B-41CF-8DEC-8E5AA7E76349}" dt="2021-09-22T15:21:43.594" v="5"/>
          <ac:spMkLst>
            <pc:docMk/>
            <pc:sldMk cId="3565857346" sldId="5942"/>
            <ac:spMk id="2" creationId="{E20269B7-7630-4ED3-BAD9-FCD129106C40}"/>
          </ac:spMkLst>
        </pc:spChg>
        <pc:spChg chg="add del">
          <ac:chgData name="Piotr Starczyński" userId="dc30f4bf-33af-43bd-8a93-22fb8b326249" providerId="ADAL" clId="{D76B9799-486B-41CF-8DEC-8E5AA7E76349}" dt="2021-09-22T15:21:43.592" v="3" actId="478"/>
          <ac:spMkLst>
            <pc:docMk/>
            <pc:sldMk cId="3565857346" sldId="5942"/>
            <ac:spMk id="4" creationId="{4C7845FD-E664-4CCA-9036-89AA353F7827}"/>
          </ac:spMkLst>
        </pc:spChg>
        <pc:spChg chg="add mod">
          <ac:chgData name="Piotr Starczyński" userId="dc30f4bf-33af-43bd-8a93-22fb8b326249" providerId="ADAL" clId="{D76B9799-486B-41CF-8DEC-8E5AA7E76349}" dt="2021-09-22T15:23:03.160" v="43" actId="1076"/>
          <ac:spMkLst>
            <pc:docMk/>
            <pc:sldMk cId="3565857346" sldId="5942"/>
            <ac:spMk id="7" creationId="{86422203-91B4-4761-9EE9-355B2321FB81}"/>
          </ac:spMkLst>
        </pc:spChg>
        <pc:spChg chg="add mod">
          <ac:chgData name="Piotr Starczyński" userId="dc30f4bf-33af-43bd-8a93-22fb8b326249" providerId="ADAL" clId="{D76B9799-486B-41CF-8DEC-8E5AA7E76349}" dt="2021-09-22T15:23:00.406" v="42" actId="207"/>
          <ac:spMkLst>
            <pc:docMk/>
            <pc:sldMk cId="3565857346" sldId="5942"/>
            <ac:spMk id="9" creationId="{82782C81-090D-426A-8D5B-8B8D3EB695E0}"/>
          </ac:spMkLst>
        </pc:spChg>
      </pc:sldChg>
      <pc:sldChg chg="addSp modSp mod modAnim">
        <pc:chgData name="Piotr Starczyński" userId="dc30f4bf-33af-43bd-8a93-22fb8b326249" providerId="ADAL" clId="{D76B9799-486B-41CF-8DEC-8E5AA7E76349}" dt="2021-09-22T15:24:12.381" v="58"/>
        <pc:sldMkLst>
          <pc:docMk/>
          <pc:sldMk cId="246057782" sldId="5945"/>
        </pc:sldMkLst>
        <pc:spChg chg="add mod">
          <ac:chgData name="Piotr Starczyński" userId="dc30f4bf-33af-43bd-8a93-22fb8b326249" providerId="ADAL" clId="{D76B9799-486B-41CF-8DEC-8E5AA7E76349}" dt="2021-09-22T15:23:55.219" v="53" actId="14100"/>
          <ac:spMkLst>
            <pc:docMk/>
            <pc:sldMk cId="246057782" sldId="5945"/>
            <ac:spMk id="8" creationId="{EB1D1173-8A00-4EF9-AB73-03795CF14C39}"/>
          </ac:spMkLst>
        </pc:spChg>
        <pc:spChg chg="add mod">
          <ac:chgData name="Piotr Starczyński" userId="dc30f4bf-33af-43bd-8a93-22fb8b326249" providerId="ADAL" clId="{D76B9799-486B-41CF-8DEC-8E5AA7E76349}" dt="2021-09-22T15:24:01.905" v="56" actId="14100"/>
          <ac:spMkLst>
            <pc:docMk/>
            <pc:sldMk cId="246057782" sldId="5945"/>
            <ac:spMk id="9" creationId="{BF63D718-4847-45CD-B134-1640DE9047C8}"/>
          </ac:spMkLst>
        </pc:spChg>
      </pc:sldChg>
      <pc:sldChg chg="addSp modSp mod modAnim">
        <pc:chgData name="Piotr Starczyński" userId="dc30f4bf-33af-43bd-8a93-22fb8b326249" providerId="ADAL" clId="{D76B9799-486B-41CF-8DEC-8E5AA7E76349}" dt="2021-09-22T15:29:50.541" v="83" actId="1076"/>
        <pc:sldMkLst>
          <pc:docMk/>
          <pc:sldMk cId="1552704006" sldId="5946"/>
        </pc:sldMkLst>
        <pc:spChg chg="add mod">
          <ac:chgData name="Piotr Starczyński" userId="dc30f4bf-33af-43bd-8a93-22fb8b326249" providerId="ADAL" clId="{D76B9799-486B-41CF-8DEC-8E5AA7E76349}" dt="2021-09-22T15:29:43.610" v="81" actId="14100"/>
          <ac:spMkLst>
            <pc:docMk/>
            <pc:sldMk cId="1552704006" sldId="5946"/>
            <ac:spMk id="14" creationId="{C225CBC8-CF54-41C5-A7A6-83D63D68A668}"/>
          </ac:spMkLst>
        </pc:spChg>
        <pc:spChg chg="add mod">
          <ac:chgData name="Piotr Starczyński" userId="dc30f4bf-33af-43bd-8a93-22fb8b326249" providerId="ADAL" clId="{D76B9799-486B-41CF-8DEC-8E5AA7E76349}" dt="2021-09-22T15:29:50.541" v="83" actId="1076"/>
          <ac:spMkLst>
            <pc:docMk/>
            <pc:sldMk cId="1552704006" sldId="5946"/>
            <ac:spMk id="15" creationId="{89ECD67E-5644-4081-8C83-CE1927606F02}"/>
          </ac:spMkLst>
        </pc:spChg>
      </pc:sldChg>
      <pc:sldChg chg="del">
        <pc:chgData name="Piotr Starczyński" userId="dc30f4bf-33af-43bd-8a93-22fb8b326249" providerId="ADAL" clId="{D76B9799-486B-41CF-8DEC-8E5AA7E76349}" dt="2021-09-22T15:48:48.498" v="327" actId="47"/>
        <pc:sldMkLst>
          <pc:docMk/>
          <pc:sldMk cId="4237858987" sldId="5948"/>
        </pc:sldMkLst>
      </pc:sldChg>
      <pc:sldChg chg="del">
        <pc:chgData name="Piotr Starczyński" userId="dc30f4bf-33af-43bd-8a93-22fb8b326249" providerId="ADAL" clId="{D76B9799-486B-41CF-8DEC-8E5AA7E76349}" dt="2021-09-22T15:48:59.138" v="331" actId="47"/>
        <pc:sldMkLst>
          <pc:docMk/>
          <pc:sldMk cId="843990973" sldId="5950"/>
        </pc:sldMkLst>
      </pc:sldChg>
      <pc:sldChg chg="delSp modSp del mod">
        <pc:chgData name="Piotr Starczyński" userId="dc30f4bf-33af-43bd-8a93-22fb8b326249" providerId="ADAL" clId="{D76B9799-486B-41CF-8DEC-8E5AA7E76349}" dt="2021-09-22T15:35:39.167" v="141" actId="47"/>
        <pc:sldMkLst>
          <pc:docMk/>
          <pc:sldMk cId="799517050" sldId="5953"/>
        </pc:sldMkLst>
        <pc:spChg chg="del">
          <ac:chgData name="Piotr Starczyński" userId="dc30f4bf-33af-43bd-8a93-22fb8b326249" providerId="ADAL" clId="{D76B9799-486B-41CF-8DEC-8E5AA7E76349}" dt="2021-09-22T15:35:19.905" v="136" actId="478"/>
          <ac:spMkLst>
            <pc:docMk/>
            <pc:sldMk cId="799517050" sldId="5953"/>
            <ac:spMk id="7" creationId="{72C0A44B-562B-4324-A7DF-A9F18AB8AC8B}"/>
          </ac:spMkLst>
        </pc:spChg>
        <pc:spChg chg="mod">
          <ac:chgData name="Piotr Starczyński" userId="dc30f4bf-33af-43bd-8a93-22fb8b326249" providerId="ADAL" clId="{D76B9799-486B-41CF-8DEC-8E5AA7E76349}" dt="2021-09-22T15:35:07.728" v="134" actId="1076"/>
          <ac:spMkLst>
            <pc:docMk/>
            <pc:sldMk cId="799517050" sldId="5953"/>
            <ac:spMk id="21" creationId="{5521F187-2325-4F96-A651-B5056F01A7E2}"/>
          </ac:spMkLst>
        </pc:spChg>
        <pc:picChg chg="del">
          <ac:chgData name="Piotr Starczyński" userId="dc30f4bf-33af-43bd-8a93-22fb8b326249" providerId="ADAL" clId="{D76B9799-486B-41CF-8DEC-8E5AA7E76349}" dt="2021-09-22T15:35:20.335" v="137" actId="478"/>
          <ac:picMkLst>
            <pc:docMk/>
            <pc:sldMk cId="799517050" sldId="5953"/>
            <ac:picMk id="16" creationId="{537095CA-8026-464B-99AD-D4777F706703}"/>
          </ac:picMkLst>
        </pc:picChg>
        <pc:picChg chg="del">
          <ac:chgData name="Piotr Starczyński" userId="dc30f4bf-33af-43bd-8a93-22fb8b326249" providerId="ADAL" clId="{D76B9799-486B-41CF-8DEC-8E5AA7E76349}" dt="2021-09-22T15:35:29.653" v="140" actId="478"/>
          <ac:picMkLst>
            <pc:docMk/>
            <pc:sldMk cId="799517050" sldId="5953"/>
            <ac:picMk id="25" creationId="{B685C591-EA5D-420C-AF60-E3B67F68C259}"/>
          </ac:picMkLst>
        </pc:picChg>
        <pc:cxnChg chg="del mod">
          <ac:chgData name="Piotr Starczyński" userId="dc30f4bf-33af-43bd-8a93-22fb8b326249" providerId="ADAL" clId="{D76B9799-486B-41CF-8DEC-8E5AA7E76349}" dt="2021-09-22T15:35:20.942" v="138" actId="478"/>
          <ac:cxnSpMkLst>
            <pc:docMk/>
            <pc:sldMk cId="799517050" sldId="5953"/>
            <ac:cxnSpMk id="49" creationId="{1982786F-5167-4741-A69F-AFE3DAF8A2BF}"/>
          </ac:cxnSpMkLst>
        </pc:cxnChg>
        <pc:cxnChg chg="del mod">
          <ac:chgData name="Piotr Starczyński" userId="dc30f4bf-33af-43bd-8a93-22fb8b326249" providerId="ADAL" clId="{D76B9799-486B-41CF-8DEC-8E5AA7E76349}" dt="2021-09-22T15:35:28.960" v="139" actId="478"/>
          <ac:cxnSpMkLst>
            <pc:docMk/>
            <pc:sldMk cId="799517050" sldId="5953"/>
            <ac:cxnSpMk id="54" creationId="{342F2CAF-11F7-4D8E-9273-DCD1AA4315B8}"/>
          </ac:cxnSpMkLst>
        </pc:cxnChg>
      </pc:sldChg>
      <pc:sldChg chg="del">
        <pc:chgData name="Piotr Starczyński" userId="dc30f4bf-33af-43bd-8a93-22fb8b326249" providerId="ADAL" clId="{D76B9799-486B-41CF-8DEC-8E5AA7E76349}" dt="2021-09-22T15:49:09.783" v="333" actId="47"/>
        <pc:sldMkLst>
          <pc:docMk/>
          <pc:sldMk cId="2276461274" sldId="5954"/>
        </pc:sldMkLst>
      </pc:sldChg>
      <pc:sldChg chg="addSp delSp modSp mod delAnim modAnim">
        <pc:chgData name="Piotr Starczyński" userId="dc30f4bf-33af-43bd-8a93-22fb8b326249" providerId="ADAL" clId="{D76B9799-486B-41CF-8DEC-8E5AA7E76349}" dt="2021-09-22T15:30:09.092" v="87" actId="478"/>
        <pc:sldMkLst>
          <pc:docMk/>
          <pc:sldMk cId="926348680" sldId="5955"/>
        </pc:sldMkLst>
        <pc:spChg chg="add del mod">
          <ac:chgData name="Piotr Starczyński" userId="dc30f4bf-33af-43bd-8a93-22fb8b326249" providerId="ADAL" clId="{D76B9799-486B-41CF-8DEC-8E5AA7E76349}" dt="2021-09-22T15:30:09.092" v="87" actId="478"/>
          <ac:spMkLst>
            <pc:docMk/>
            <pc:sldMk cId="926348680" sldId="5955"/>
            <ac:spMk id="36" creationId="{2799D2B6-A76C-45C3-A1A1-3B76A31B001F}"/>
          </ac:spMkLst>
        </pc:spChg>
      </pc:sldChg>
      <pc:sldChg chg="modSp modAnim">
        <pc:chgData name="Piotr Starczyński" userId="dc30f4bf-33af-43bd-8a93-22fb8b326249" providerId="ADAL" clId="{D76B9799-486B-41CF-8DEC-8E5AA7E76349}" dt="2021-09-22T15:31:38.786" v="102"/>
        <pc:sldMkLst>
          <pc:docMk/>
          <pc:sldMk cId="1458687596" sldId="5956"/>
        </pc:sldMkLst>
        <pc:spChg chg="mod">
          <ac:chgData name="Piotr Starczyński" userId="dc30f4bf-33af-43bd-8a93-22fb8b326249" providerId="ADAL" clId="{D76B9799-486B-41CF-8DEC-8E5AA7E76349}" dt="2021-09-22T15:30:44.451" v="99" actId="20577"/>
          <ac:spMkLst>
            <pc:docMk/>
            <pc:sldMk cId="1458687596" sldId="5956"/>
            <ac:spMk id="24" creationId="{2AB78852-1453-468F-86AE-2A6EBE7722D6}"/>
          </ac:spMkLst>
        </pc:spChg>
      </pc:sldChg>
      <pc:sldChg chg="addSp delSp modSp mod delAnim modAnim">
        <pc:chgData name="Piotr Starczyński" userId="dc30f4bf-33af-43bd-8a93-22fb8b326249" providerId="ADAL" clId="{D76B9799-486B-41CF-8DEC-8E5AA7E76349}" dt="2021-09-22T15:24:50.183" v="63" actId="478"/>
        <pc:sldMkLst>
          <pc:docMk/>
          <pc:sldMk cId="1708263098" sldId="5957"/>
        </pc:sldMkLst>
        <pc:spChg chg="add del mod">
          <ac:chgData name="Piotr Starczyński" userId="dc30f4bf-33af-43bd-8a93-22fb8b326249" providerId="ADAL" clId="{D76B9799-486B-41CF-8DEC-8E5AA7E76349}" dt="2021-09-22T15:24:50.183" v="63" actId="478"/>
          <ac:spMkLst>
            <pc:docMk/>
            <pc:sldMk cId="1708263098" sldId="5957"/>
            <ac:spMk id="7" creationId="{4A1E8FBD-37EF-4D68-A377-EA6732D7B534}"/>
          </ac:spMkLst>
        </pc:spChg>
      </pc:sldChg>
      <pc:sldChg chg="addSp modSp mod modAnim">
        <pc:chgData name="Piotr Starczyński" userId="dc30f4bf-33af-43bd-8a93-22fb8b326249" providerId="ADAL" clId="{D76B9799-486B-41CF-8DEC-8E5AA7E76349}" dt="2021-09-22T15:33:39.043" v="117" actId="14100"/>
        <pc:sldMkLst>
          <pc:docMk/>
          <pc:sldMk cId="2919630628" sldId="5960"/>
        </pc:sldMkLst>
        <pc:spChg chg="add mod">
          <ac:chgData name="Piotr Starczyński" userId="dc30f4bf-33af-43bd-8a93-22fb8b326249" providerId="ADAL" clId="{D76B9799-486B-41CF-8DEC-8E5AA7E76349}" dt="2021-09-22T15:33:39.043" v="117" actId="14100"/>
          <ac:spMkLst>
            <pc:docMk/>
            <pc:sldMk cId="2919630628" sldId="5960"/>
            <ac:spMk id="9" creationId="{9D92FD0F-21E6-4C18-BEA8-38FE88D971E0}"/>
          </ac:spMkLst>
        </pc:spChg>
        <pc:spChg chg="add mod">
          <ac:chgData name="Piotr Starczyński" userId="dc30f4bf-33af-43bd-8a93-22fb8b326249" providerId="ADAL" clId="{D76B9799-486B-41CF-8DEC-8E5AA7E76349}" dt="2021-09-22T15:32:17.902" v="110" actId="1076"/>
          <ac:spMkLst>
            <pc:docMk/>
            <pc:sldMk cId="2919630628" sldId="5960"/>
            <ac:spMk id="10" creationId="{808790A9-4DA5-4238-A75A-484B81B9B38F}"/>
          </ac:spMkLst>
        </pc:spChg>
        <pc:spChg chg="add mod">
          <ac:chgData name="Piotr Starczyński" userId="dc30f4bf-33af-43bd-8a93-22fb8b326249" providerId="ADAL" clId="{D76B9799-486B-41CF-8DEC-8E5AA7E76349}" dt="2021-09-22T15:32:34.659" v="114" actId="14100"/>
          <ac:spMkLst>
            <pc:docMk/>
            <pc:sldMk cId="2919630628" sldId="5960"/>
            <ac:spMk id="11" creationId="{1BAA5180-45DA-43EB-9FED-F63D63E3F58C}"/>
          </ac:spMkLst>
        </pc:spChg>
      </pc:sldChg>
      <pc:sldChg chg="modSp del mod">
        <pc:chgData name="Piotr Starczyński" userId="dc30f4bf-33af-43bd-8a93-22fb8b326249" providerId="ADAL" clId="{D76B9799-486B-41CF-8DEC-8E5AA7E76349}" dt="2021-09-22T15:44:39.038" v="150" actId="47"/>
        <pc:sldMkLst>
          <pc:docMk/>
          <pc:sldMk cId="4167790841" sldId="5961"/>
        </pc:sldMkLst>
        <pc:spChg chg="mod">
          <ac:chgData name="Piotr Starczyński" userId="dc30f4bf-33af-43bd-8a93-22fb8b326249" providerId="ADAL" clId="{D76B9799-486B-41CF-8DEC-8E5AA7E76349}" dt="2021-09-22T15:42:01.776" v="148" actId="20577"/>
          <ac:spMkLst>
            <pc:docMk/>
            <pc:sldMk cId="4167790841" sldId="5961"/>
            <ac:spMk id="13" creationId="{1D2699FB-0081-42E5-B1CB-CB59C81E0C65}"/>
          </ac:spMkLst>
        </pc:spChg>
      </pc:sldChg>
      <pc:sldChg chg="modSp mod">
        <pc:chgData name="Piotr Starczyński" userId="dc30f4bf-33af-43bd-8a93-22fb8b326249" providerId="ADAL" clId="{D76B9799-486B-41CF-8DEC-8E5AA7E76349}" dt="2021-09-22T15:50:20.919" v="355" actId="20577"/>
        <pc:sldMkLst>
          <pc:docMk/>
          <pc:sldMk cId="543004932" sldId="5962"/>
        </pc:sldMkLst>
        <pc:spChg chg="mod">
          <ac:chgData name="Piotr Starczyński" userId="dc30f4bf-33af-43bd-8a93-22fb8b326249" providerId="ADAL" clId="{D76B9799-486B-41CF-8DEC-8E5AA7E76349}" dt="2021-09-22T15:50:20.919" v="355" actId="20577"/>
          <ac:spMkLst>
            <pc:docMk/>
            <pc:sldMk cId="543004932" sldId="5962"/>
            <ac:spMk id="5" creationId="{51355142-645F-4C73-9ED1-CF48E037E747}"/>
          </ac:spMkLst>
        </pc:spChg>
      </pc:sldChg>
      <pc:sldChg chg="addSp modSp mod modAnim">
        <pc:chgData name="Piotr Starczyński" userId="dc30f4bf-33af-43bd-8a93-22fb8b326249" providerId="ADAL" clId="{D76B9799-486B-41CF-8DEC-8E5AA7E76349}" dt="2021-09-22T15:25:25.369" v="76" actId="14100"/>
        <pc:sldMkLst>
          <pc:docMk/>
          <pc:sldMk cId="357911247" sldId="5965"/>
        </pc:sldMkLst>
        <pc:spChg chg="add mod">
          <ac:chgData name="Piotr Starczyński" userId="dc30f4bf-33af-43bd-8a93-22fb8b326249" providerId="ADAL" clId="{D76B9799-486B-41CF-8DEC-8E5AA7E76349}" dt="2021-09-22T15:25:10.245" v="69" actId="1076"/>
          <ac:spMkLst>
            <pc:docMk/>
            <pc:sldMk cId="357911247" sldId="5965"/>
            <ac:spMk id="8" creationId="{877CD979-248C-4160-B4A8-94F90236DFF2}"/>
          </ac:spMkLst>
        </pc:spChg>
        <pc:spChg chg="add mod">
          <ac:chgData name="Piotr Starczyński" userId="dc30f4bf-33af-43bd-8a93-22fb8b326249" providerId="ADAL" clId="{D76B9799-486B-41CF-8DEC-8E5AA7E76349}" dt="2021-09-22T15:25:18.354" v="72" actId="14100"/>
          <ac:spMkLst>
            <pc:docMk/>
            <pc:sldMk cId="357911247" sldId="5965"/>
            <ac:spMk id="9" creationId="{A050FAFA-48A7-4571-9935-71E8EDB668E6}"/>
          </ac:spMkLst>
        </pc:spChg>
        <pc:spChg chg="add mod">
          <ac:chgData name="Piotr Starczyński" userId="dc30f4bf-33af-43bd-8a93-22fb8b326249" providerId="ADAL" clId="{D76B9799-486B-41CF-8DEC-8E5AA7E76349}" dt="2021-09-22T15:25:25.369" v="76" actId="14100"/>
          <ac:spMkLst>
            <pc:docMk/>
            <pc:sldMk cId="357911247" sldId="5965"/>
            <ac:spMk id="10" creationId="{F6F75BE2-3DA4-4322-A259-E0287295F50D}"/>
          </ac:spMkLst>
        </pc:spChg>
      </pc:sldChg>
      <pc:sldChg chg="modSp mod ord modNotesTx">
        <pc:chgData name="Piotr Starczyński" userId="dc30f4bf-33af-43bd-8a93-22fb8b326249" providerId="ADAL" clId="{D76B9799-486B-41CF-8DEC-8E5AA7E76349}" dt="2021-09-22T15:54:00.787" v="374"/>
        <pc:sldMkLst>
          <pc:docMk/>
          <pc:sldMk cId="1519329943" sldId="5967"/>
        </pc:sldMkLst>
        <pc:spChg chg="mod">
          <ac:chgData name="Piotr Starczyński" userId="dc30f4bf-33af-43bd-8a93-22fb8b326249" providerId="ADAL" clId="{D76B9799-486B-41CF-8DEC-8E5AA7E76349}" dt="2021-09-22T15:50:50.376" v="357"/>
          <ac:spMkLst>
            <pc:docMk/>
            <pc:sldMk cId="1519329943" sldId="5967"/>
            <ac:spMk id="5" creationId="{51355142-645F-4C73-9ED1-CF48E037E747}"/>
          </ac:spMkLst>
        </pc:spChg>
      </pc:sldChg>
      <pc:sldChg chg="modSp mod ord">
        <pc:chgData name="Piotr Starczyński" userId="dc30f4bf-33af-43bd-8a93-22fb8b326249" providerId="ADAL" clId="{D76B9799-486B-41CF-8DEC-8E5AA7E76349}" dt="2021-09-22T16:02:30.840" v="608"/>
        <pc:sldMkLst>
          <pc:docMk/>
          <pc:sldMk cId="1347273040" sldId="5968"/>
        </pc:sldMkLst>
        <pc:spChg chg="mod">
          <ac:chgData name="Piotr Starczyński" userId="dc30f4bf-33af-43bd-8a93-22fb8b326249" providerId="ADAL" clId="{D76B9799-486B-41CF-8DEC-8E5AA7E76349}" dt="2021-09-22T15:50:55.488" v="358"/>
          <ac:spMkLst>
            <pc:docMk/>
            <pc:sldMk cId="1347273040" sldId="5968"/>
            <ac:spMk id="5" creationId="{51355142-645F-4C73-9ED1-CF48E037E747}"/>
          </ac:spMkLst>
        </pc:spChg>
      </pc:sldChg>
      <pc:sldChg chg="addSp delSp modSp mod ord modAnim">
        <pc:chgData name="Piotr Starczyński" userId="dc30f4bf-33af-43bd-8a93-22fb8b326249" providerId="ADAL" clId="{D76B9799-486B-41CF-8DEC-8E5AA7E76349}" dt="2021-09-22T16:00:55.371" v="606" actId="1076"/>
        <pc:sldMkLst>
          <pc:docMk/>
          <pc:sldMk cId="3491490115" sldId="5969"/>
        </pc:sldMkLst>
        <pc:spChg chg="mod">
          <ac:chgData name="Piotr Starczyński" userId="dc30f4bf-33af-43bd-8a93-22fb8b326249" providerId="ADAL" clId="{D76B9799-486B-41CF-8DEC-8E5AA7E76349}" dt="2021-09-22T15:51:01.449" v="359"/>
          <ac:spMkLst>
            <pc:docMk/>
            <pc:sldMk cId="3491490115" sldId="5969"/>
            <ac:spMk id="5" creationId="{51355142-645F-4C73-9ED1-CF48E037E747}"/>
          </ac:spMkLst>
        </pc:spChg>
        <pc:spChg chg="add mod">
          <ac:chgData name="Piotr Starczyński" userId="dc30f4bf-33af-43bd-8a93-22fb8b326249" providerId="ADAL" clId="{D76B9799-486B-41CF-8DEC-8E5AA7E76349}" dt="2021-09-22T16:00:55.371" v="606" actId="1076"/>
          <ac:spMkLst>
            <pc:docMk/>
            <pc:sldMk cId="3491490115" sldId="5969"/>
            <ac:spMk id="11" creationId="{6FBF7FB1-DEBB-473B-A335-5508BF0F5862}"/>
          </ac:spMkLst>
        </pc:spChg>
        <pc:spChg chg="add mod">
          <ac:chgData name="Piotr Starczyński" userId="dc30f4bf-33af-43bd-8a93-22fb8b326249" providerId="ADAL" clId="{D76B9799-486B-41CF-8DEC-8E5AA7E76349}" dt="2021-09-22T16:00:55.371" v="606" actId="1076"/>
          <ac:spMkLst>
            <pc:docMk/>
            <pc:sldMk cId="3491490115" sldId="5969"/>
            <ac:spMk id="14" creationId="{5BC3993F-69AC-444E-9CE1-A80DAB704171}"/>
          </ac:spMkLst>
        </pc:spChg>
        <pc:spChg chg="add mod">
          <ac:chgData name="Piotr Starczyński" userId="dc30f4bf-33af-43bd-8a93-22fb8b326249" providerId="ADAL" clId="{D76B9799-486B-41CF-8DEC-8E5AA7E76349}" dt="2021-09-22T16:00:55.371" v="606" actId="1076"/>
          <ac:spMkLst>
            <pc:docMk/>
            <pc:sldMk cId="3491490115" sldId="5969"/>
            <ac:spMk id="18" creationId="{8314F929-E3D2-49AD-B41A-3D849092AE5A}"/>
          </ac:spMkLst>
        </pc:spChg>
        <pc:spChg chg="add mod">
          <ac:chgData name="Piotr Starczyński" userId="dc30f4bf-33af-43bd-8a93-22fb8b326249" providerId="ADAL" clId="{D76B9799-486B-41CF-8DEC-8E5AA7E76349}" dt="2021-09-22T16:00:55.371" v="606" actId="1076"/>
          <ac:spMkLst>
            <pc:docMk/>
            <pc:sldMk cId="3491490115" sldId="5969"/>
            <ac:spMk id="20" creationId="{00D37A29-5CCD-4FA5-A0C1-ECA37EC76CD9}"/>
          </ac:spMkLst>
        </pc:spChg>
        <pc:spChg chg="add mod">
          <ac:chgData name="Piotr Starczyński" userId="dc30f4bf-33af-43bd-8a93-22fb8b326249" providerId="ADAL" clId="{D76B9799-486B-41CF-8DEC-8E5AA7E76349}" dt="2021-09-22T16:00:55.371" v="606" actId="1076"/>
          <ac:spMkLst>
            <pc:docMk/>
            <pc:sldMk cId="3491490115" sldId="5969"/>
            <ac:spMk id="24" creationId="{E57B8FC5-0BC1-4691-AE21-5F0BAA577B50}"/>
          </ac:spMkLst>
        </pc:spChg>
        <pc:spChg chg="add mod">
          <ac:chgData name="Piotr Starczyński" userId="dc30f4bf-33af-43bd-8a93-22fb8b326249" providerId="ADAL" clId="{D76B9799-486B-41CF-8DEC-8E5AA7E76349}" dt="2021-09-22T16:00:55.371" v="606" actId="1076"/>
          <ac:spMkLst>
            <pc:docMk/>
            <pc:sldMk cId="3491490115" sldId="5969"/>
            <ac:spMk id="26" creationId="{266F12F7-367F-4E47-B67C-C3B1604FB8A2}"/>
          </ac:spMkLst>
        </pc:spChg>
        <pc:picChg chg="add mod">
          <ac:chgData name="Piotr Starczyński" userId="dc30f4bf-33af-43bd-8a93-22fb8b326249" providerId="ADAL" clId="{D76B9799-486B-41CF-8DEC-8E5AA7E76349}" dt="2021-09-22T16:00:55.371" v="606" actId="1076"/>
          <ac:picMkLst>
            <pc:docMk/>
            <pc:sldMk cId="3491490115" sldId="5969"/>
            <ac:picMk id="4" creationId="{C923ED43-0B03-4F80-A525-B130E7AC68C3}"/>
          </ac:picMkLst>
        </pc:picChg>
        <pc:picChg chg="del">
          <ac:chgData name="Piotr Starczyński" userId="dc30f4bf-33af-43bd-8a93-22fb8b326249" providerId="ADAL" clId="{D76B9799-486B-41CF-8DEC-8E5AA7E76349}" dt="2021-09-22T15:51:31.997" v="360" actId="478"/>
          <ac:picMkLst>
            <pc:docMk/>
            <pc:sldMk cId="3491490115" sldId="5969"/>
            <ac:picMk id="6" creationId="{78E6173D-99AB-4D26-B499-5AE0AA9871E6}"/>
          </ac:picMkLst>
        </pc:picChg>
        <pc:picChg chg="del">
          <ac:chgData name="Piotr Starczyński" userId="dc30f4bf-33af-43bd-8a93-22fb8b326249" providerId="ADAL" clId="{D76B9799-486B-41CF-8DEC-8E5AA7E76349}" dt="2021-09-22T15:51:32.711" v="361" actId="478"/>
          <ac:picMkLst>
            <pc:docMk/>
            <pc:sldMk cId="3491490115" sldId="5969"/>
            <ac:picMk id="8" creationId="{C7859131-8599-4164-8995-8F0A83BAE9E2}"/>
          </ac:picMkLst>
        </pc:picChg>
        <pc:cxnChg chg="del mod">
          <ac:chgData name="Piotr Starczyński" userId="dc30f4bf-33af-43bd-8a93-22fb8b326249" providerId="ADAL" clId="{D76B9799-486B-41CF-8DEC-8E5AA7E76349}" dt="2021-09-22T15:51:33.669" v="362" actId="478"/>
          <ac:cxnSpMkLst>
            <pc:docMk/>
            <pc:sldMk cId="3491490115" sldId="5969"/>
            <ac:cxnSpMk id="10" creationId="{7D75CA2D-E0F9-4717-A494-2FCA3397D703}"/>
          </ac:cxnSpMkLst>
        </pc:cxnChg>
        <pc:cxnChg chg="add mod">
          <ac:chgData name="Piotr Starczyński" userId="dc30f4bf-33af-43bd-8a93-22fb8b326249" providerId="ADAL" clId="{D76B9799-486B-41CF-8DEC-8E5AA7E76349}" dt="2021-09-22T16:00:55.371" v="606" actId="1076"/>
          <ac:cxnSpMkLst>
            <pc:docMk/>
            <pc:sldMk cId="3491490115" sldId="5969"/>
            <ac:cxnSpMk id="12" creationId="{84D4D022-93CA-4C23-B478-68037B196F06}"/>
          </ac:cxnSpMkLst>
        </pc:cxnChg>
        <pc:cxnChg chg="add mod">
          <ac:chgData name="Piotr Starczyński" userId="dc30f4bf-33af-43bd-8a93-22fb8b326249" providerId="ADAL" clId="{D76B9799-486B-41CF-8DEC-8E5AA7E76349}" dt="2021-09-22T16:00:55.371" v="606" actId="1076"/>
          <ac:cxnSpMkLst>
            <pc:docMk/>
            <pc:sldMk cId="3491490115" sldId="5969"/>
            <ac:cxnSpMk id="19" creationId="{31AFA381-323B-4988-9474-9F63A63E6181}"/>
          </ac:cxnSpMkLst>
        </pc:cxnChg>
        <pc:cxnChg chg="add mod">
          <ac:chgData name="Piotr Starczyński" userId="dc30f4bf-33af-43bd-8a93-22fb8b326249" providerId="ADAL" clId="{D76B9799-486B-41CF-8DEC-8E5AA7E76349}" dt="2021-09-22T16:00:55.371" v="606" actId="1076"/>
          <ac:cxnSpMkLst>
            <pc:docMk/>
            <pc:sldMk cId="3491490115" sldId="5969"/>
            <ac:cxnSpMk id="25" creationId="{908218AC-0FDD-463B-BB32-DA4C46748A3F}"/>
          </ac:cxnSpMkLst>
        </pc:cxnChg>
      </pc:sldChg>
      <pc:sldChg chg="modSp add mod ord">
        <pc:chgData name="Piotr Starczyński" userId="dc30f4bf-33af-43bd-8a93-22fb8b326249" providerId="ADAL" clId="{D76B9799-486B-41CF-8DEC-8E5AA7E76349}" dt="2021-09-22T15:53:55.171" v="372"/>
        <pc:sldMkLst>
          <pc:docMk/>
          <pc:sldMk cId="3630145129" sldId="5974"/>
        </pc:sldMkLst>
        <pc:spChg chg="mod">
          <ac:chgData name="Piotr Starczyński" userId="dc30f4bf-33af-43bd-8a93-22fb8b326249" providerId="ADAL" clId="{D76B9799-486B-41CF-8DEC-8E5AA7E76349}" dt="2021-09-22T15:50:44.384" v="356"/>
          <ac:spMkLst>
            <pc:docMk/>
            <pc:sldMk cId="3630145129" sldId="5974"/>
            <ac:spMk id="5" creationId="{51355142-645F-4C73-9ED1-CF48E037E747}"/>
          </ac:spMkLst>
        </pc:spChg>
      </pc:sldChg>
      <pc:sldChg chg="add">
        <pc:chgData name="Piotr Starczyński" userId="dc30f4bf-33af-43bd-8a93-22fb8b326249" providerId="ADAL" clId="{D76B9799-486B-41CF-8DEC-8E5AA7E76349}" dt="2021-09-22T15:48:46.218" v="326"/>
        <pc:sldMkLst>
          <pc:docMk/>
          <pc:sldMk cId="169629327" sldId="5975"/>
        </pc:sldMkLst>
      </pc:sldChg>
      <pc:sldChg chg="add del">
        <pc:chgData name="Piotr Starczyński" userId="dc30f4bf-33af-43bd-8a93-22fb8b326249" providerId="ADAL" clId="{D76B9799-486B-41CF-8DEC-8E5AA7E76349}" dt="2021-09-22T15:48:46.179" v="325"/>
        <pc:sldMkLst>
          <pc:docMk/>
          <pc:sldMk cId="1458460608" sldId="5975"/>
        </pc:sldMkLst>
      </pc:sldChg>
      <pc:sldChg chg="add del">
        <pc:chgData name="Piotr Starczyński" userId="dc30f4bf-33af-43bd-8a93-22fb8b326249" providerId="ADAL" clId="{D76B9799-486B-41CF-8DEC-8E5AA7E76349}" dt="2021-09-22T15:48:35.117" v="323"/>
        <pc:sldMkLst>
          <pc:docMk/>
          <pc:sldMk cId="4167790841" sldId="5975"/>
        </pc:sldMkLst>
      </pc:sldChg>
      <pc:sldChg chg="modSp add mod">
        <pc:chgData name="Piotr Starczyński" userId="dc30f4bf-33af-43bd-8a93-22fb8b326249" providerId="ADAL" clId="{D76B9799-486B-41CF-8DEC-8E5AA7E76349}" dt="2021-09-22T15:49:52.278" v="339" actId="207"/>
        <pc:sldMkLst>
          <pc:docMk/>
          <pc:sldMk cId="2349940683" sldId="5976"/>
        </pc:sldMkLst>
        <pc:spChg chg="mod">
          <ac:chgData name="Piotr Starczyński" userId="dc30f4bf-33af-43bd-8a93-22fb8b326249" providerId="ADAL" clId="{D76B9799-486B-41CF-8DEC-8E5AA7E76349}" dt="2021-09-22T15:49:52.278" v="339" actId="207"/>
          <ac:spMkLst>
            <pc:docMk/>
            <pc:sldMk cId="2349940683" sldId="5976"/>
            <ac:spMk id="4" creationId="{CDF8C385-C77B-4BDF-A059-5CD04A209A35}"/>
          </ac:spMkLst>
        </pc:spChg>
      </pc:sldChg>
      <pc:sldChg chg="add del">
        <pc:chgData name="Piotr Starczyński" userId="dc30f4bf-33af-43bd-8a93-22fb8b326249" providerId="ADAL" clId="{D76B9799-486B-41CF-8DEC-8E5AA7E76349}" dt="2021-09-22T15:48:57.242" v="329"/>
        <pc:sldMkLst>
          <pc:docMk/>
          <pc:sldMk cId="2489971758" sldId="5976"/>
        </pc:sldMkLst>
      </pc:sldChg>
      <pc:sldChg chg="modSp add mod">
        <pc:chgData name="Piotr Starczyński" userId="dc30f4bf-33af-43bd-8a93-22fb8b326249" providerId="ADAL" clId="{D76B9799-486B-41CF-8DEC-8E5AA7E76349}" dt="2021-09-22T15:49:36.319" v="337" actId="207"/>
        <pc:sldMkLst>
          <pc:docMk/>
          <pc:sldMk cId="2255514366" sldId="5977"/>
        </pc:sldMkLst>
        <pc:spChg chg="mod">
          <ac:chgData name="Piotr Starczyński" userId="dc30f4bf-33af-43bd-8a93-22fb8b326249" providerId="ADAL" clId="{D76B9799-486B-41CF-8DEC-8E5AA7E76349}" dt="2021-09-22T15:49:36.319" v="337" actId="207"/>
          <ac:spMkLst>
            <pc:docMk/>
            <pc:sldMk cId="2255514366" sldId="5977"/>
            <ac:spMk id="4" creationId="{CDF8C385-C77B-4BDF-A059-5CD04A209A35}"/>
          </ac:spMkLst>
        </pc:spChg>
      </pc:sldChg>
      <pc:sldChg chg="addSp delSp modSp add mod modAnim">
        <pc:chgData name="Piotr Starczyński" userId="dc30f4bf-33af-43bd-8a93-22fb8b326249" providerId="ADAL" clId="{D76B9799-486B-41CF-8DEC-8E5AA7E76349}" dt="2021-09-22T16:00:36.868" v="604" actId="1076"/>
        <pc:sldMkLst>
          <pc:docMk/>
          <pc:sldMk cId="2421894139" sldId="5978"/>
        </pc:sldMkLst>
        <pc:spChg chg="mod">
          <ac:chgData name="Piotr Starczyński" userId="dc30f4bf-33af-43bd-8a93-22fb8b326249" providerId="ADAL" clId="{D76B9799-486B-41CF-8DEC-8E5AA7E76349}" dt="2021-09-22T16:00:26.867" v="603" actId="1076"/>
          <ac:spMkLst>
            <pc:docMk/>
            <pc:sldMk cId="2421894139" sldId="5978"/>
            <ac:spMk id="11" creationId="{6FBF7FB1-DEBB-473B-A335-5508BF0F5862}"/>
          </ac:spMkLst>
        </pc:spChg>
        <pc:spChg chg="mod">
          <ac:chgData name="Piotr Starczyński" userId="dc30f4bf-33af-43bd-8a93-22fb8b326249" providerId="ADAL" clId="{D76B9799-486B-41CF-8DEC-8E5AA7E76349}" dt="2021-09-22T15:57:30.370" v="515" actId="20577"/>
          <ac:spMkLst>
            <pc:docMk/>
            <pc:sldMk cId="2421894139" sldId="5978"/>
            <ac:spMk id="13" creationId="{1D2699FB-0081-42E5-B1CB-CB59C81E0C65}"/>
          </ac:spMkLst>
        </pc:spChg>
        <pc:spChg chg="mod">
          <ac:chgData name="Piotr Starczyński" userId="dc30f4bf-33af-43bd-8a93-22fb8b326249" providerId="ADAL" clId="{D76B9799-486B-41CF-8DEC-8E5AA7E76349}" dt="2021-09-22T16:00:36.868" v="604" actId="1076"/>
          <ac:spMkLst>
            <pc:docMk/>
            <pc:sldMk cId="2421894139" sldId="5978"/>
            <ac:spMk id="14" creationId="{5BC3993F-69AC-444E-9CE1-A80DAB704171}"/>
          </ac:spMkLst>
        </pc:spChg>
        <pc:spChg chg="mod">
          <ac:chgData name="Piotr Starczyński" userId="dc30f4bf-33af-43bd-8a93-22fb8b326249" providerId="ADAL" clId="{D76B9799-486B-41CF-8DEC-8E5AA7E76349}" dt="2021-09-22T16:00:26.867" v="603" actId="1076"/>
          <ac:spMkLst>
            <pc:docMk/>
            <pc:sldMk cId="2421894139" sldId="5978"/>
            <ac:spMk id="18" creationId="{8314F929-E3D2-49AD-B41A-3D849092AE5A}"/>
          </ac:spMkLst>
        </pc:spChg>
        <pc:spChg chg="mod">
          <ac:chgData name="Piotr Starczyński" userId="dc30f4bf-33af-43bd-8a93-22fb8b326249" providerId="ADAL" clId="{D76B9799-486B-41CF-8DEC-8E5AA7E76349}" dt="2021-09-22T16:00:36.868" v="604" actId="1076"/>
          <ac:spMkLst>
            <pc:docMk/>
            <pc:sldMk cId="2421894139" sldId="5978"/>
            <ac:spMk id="20" creationId="{00D37A29-5CCD-4FA5-A0C1-ECA37EC76CD9}"/>
          </ac:spMkLst>
        </pc:spChg>
        <pc:spChg chg="mod">
          <ac:chgData name="Piotr Starczyński" userId="dc30f4bf-33af-43bd-8a93-22fb8b326249" providerId="ADAL" clId="{D76B9799-486B-41CF-8DEC-8E5AA7E76349}" dt="2021-09-22T16:00:26.867" v="603" actId="1076"/>
          <ac:spMkLst>
            <pc:docMk/>
            <pc:sldMk cId="2421894139" sldId="5978"/>
            <ac:spMk id="24" creationId="{E57B8FC5-0BC1-4691-AE21-5F0BAA577B50}"/>
          </ac:spMkLst>
        </pc:spChg>
        <pc:spChg chg="mod">
          <ac:chgData name="Piotr Starczyński" userId="dc30f4bf-33af-43bd-8a93-22fb8b326249" providerId="ADAL" clId="{D76B9799-486B-41CF-8DEC-8E5AA7E76349}" dt="2021-09-22T16:00:36.868" v="604" actId="1076"/>
          <ac:spMkLst>
            <pc:docMk/>
            <pc:sldMk cId="2421894139" sldId="5978"/>
            <ac:spMk id="26" creationId="{266F12F7-367F-4E47-B67C-C3B1604FB8A2}"/>
          </ac:spMkLst>
        </pc:spChg>
        <pc:picChg chg="del">
          <ac:chgData name="Piotr Starczyński" userId="dc30f4bf-33af-43bd-8a93-22fb8b326249" providerId="ADAL" clId="{D76B9799-486B-41CF-8DEC-8E5AA7E76349}" dt="2021-09-22T15:58:04.182" v="516" actId="478"/>
          <ac:picMkLst>
            <pc:docMk/>
            <pc:sldMk cId="2421894139" sldId="5978"/>
            <ac:picMk id="4" creationId="{C923ED43-0B03-4F80-A525-B130E7AC68C3}"/>
          </ac:picMkLst>
        </pc:picChg>
        <pc:picChg chg="add mod ord modCrop">
          <ac:chgData name="Piotr Starczyński" userId="dc30f4bf-33af-43bd-8a93-22fb8b326249" providerId="ADAL" clId="{D76B9799-486B-41CF-8DEC-8E5AA7E76349}" dt="2021-09-22T16:00:26.867" v="603" actId="1076"/>
          <ac:picMkLst>
            <pc:docMk/>
            <pc:sldMk cId="2421894139" sldId="5978"/>
            <ac:picMk id="6" creationId="{018AE774-1B4F-4978-AF00-ADCF42475C1A}"/>
          </ac:picMkLst>
        </pc:picChg>
        <pc:cxnChg chg="mod">
          <ac:chgData name="Piotr Starczyński" userId="dc30f4bf-33af-43bd-8a93-22fb8b326249" providerId="ADAL" clId="{D76B9799-486B-41CF-8DEC-8E5AA7E76349}" dt="2021-09-22T16:00:36.868" v="604" actId="1076"/>
          <ac:cxnSpMkLst>
            <pc:docMk/>
            <pc:sldMk cId="2421894139" sldId="5978"/>
            <ac:cxnSpMk id="12" creationId="{84D4D022-93CA-4C23-B478-68037B196F06}"/>
          </ac:cxnSpMkLst>
        </pc:cxnChg>
        <pc:cxnChg chg="mod">
          <ac:chgData name="Piotr Starczyński" userId="dc30f4bf-33af-43bd-8a93-22fb8b326249" providerId="ADAL" clId="{D76B9799-486B-41CF-8DEC-8E5AA7E76349}" dt="2021-09-22T16:00:36.868" v="604" actId="1076"/>
          <ac:cxnSpMkLst>
            <pc:docMk/>
            <pc:sldMk cId="2421894139" sldId="5978"/>
            <ac:cxnSpMk id="19" creationId="{31AFA381-323B-4988-9474-9F63A63E6181}"/>
          </ac:cxnSpMkLst>
        </pc:cxnChg>
        <pc:cxnChg chg="mod">
          <ac:chgData name="Piotr Starczyński" userId="dc30f4bf-33af-43bd-8a93-22fb8b326249" providerId="ADAL" clId="{D76B9799-486B-41CF-8DEC-8E5AA7E76349}" dt="2021-09-22T16:00:36.868" v="604" actId="1076"/>
          <ac:cxnSpMkLst>
            <pc:docMk/>
            <pc:sldMk cId="2421894139" sldId="5978"/>
            <ac:cxnSpMk id="25" creationId="{908218AC-0FDD-463B-BB32-DA4C46748A3F}"/>
          </ac:cxnSpMkLst>
        </pc:cxnChg>
      </pc:sldChg>
    </pc:docChg>
  </pc:docChgLst>
  <pc:docChgLst>
    <pc:chgData name="Piotr Starczyński" userId="dc30f4bf-33af-43bd-8a93-22fb8b326249" providerId="ADAL" clId="{C6254917-6650-479A-8ACC-51999CF2F1A9}"/>
    <pc:docChg chg="undo custSel addSld delSld modSld sldOrd modMainMaster modSection">
      <pc:chgData name="Piotr Starczyński" userId="dc30f4bf-33af-43bd-8a93-22fb8b326249" providerId="ADAL" clId="{C6254917-6650-479A-8ACC-51999CF2F1A9}" dt="2021-06-09T13:59:50.577" v="1976" actId="1076"/>
      <pc:docMkLst>
        <pc:docMk/>
      </pc:docMkLst>
      <pc:sldChg chg="del mod modShow">
        <pc:chgData name="Piotr Starczyński" userId="dc30f4bf-33af-43bd-8a93-22fb8b326249" providerId="ADAL" clId="{C6254917-6650-479A-8ACC-51999CF2F1A9}" dt="2021-06-09T13:39:18.680" v="1597" actId="47"/>
        <pc:sldMkLst>
          <pc:docMk/>
          <pc:sldMk cId="1973876862" sldId="393"/>
        </pc:sldMkLst>
      </pc:sldChg>
      <pc:sldChg chg="addSp modSp mod">
        <pc:chgData name="Piotr Starczyński" userId="dc30f4bf-33af-43bd-8a93-22fb8b326249" providerId="ADAL" clId="{C6254917-6650-479A-8ACC-51999CF2F1A9}" dt="2021-06-08T22:45:16.290" v="1411" actId="1076"/>
        <pc:sldMkLst>
          <pc:docMk/>
          <pc:sldMk cId="267187350" sldId="408"/>
        </pc:sldMkLst>
        <pc:spChg chg="mod">
          <ac:chgData name="Piotr Starczyński" userId="dc30f4bf-33af-43bd-8a93-22fb8b326249" providerId="ADAL" clId="{C6254917-6650-479A-8ACC-51999CF2F1A9}" dt="2021-06-08T22:39:52.621" v="1224" actId="20577"/>
          <ac:spMkLst>
            <pc:docMk/>
            <pc:sldMk cId="267187350" sldId="408"/>
            <ac:spMk id="5" creationId="{35625338-9CE4-4C95-AA0D-C6AC89490A2E}"/>
          </ac:spMkLst>
        </pc:spChg>
        <pc:spChg chg="mod">
          <ac:chgData name="Piotr Starczyński" userId="dc30f4bf-33af-43bd-8a93-22fb8b326249" providerId="ADAL" clId="{C6254917-6650-479A-8ACC-51999CF2F1A9}" dt="2021-06-08T22:40:57.120" v="1226" actId="20577"/>
          <ac:spMkLst>
            <pc:docMk/>
            <pc:sldMk cId="267187350" sldId="408"/>
            <ac:spMk id="6" creationId="{7710ED01-6DE9-4BF5-B3F2-886351B8A9F8}"/>
          </ac:spMkLst>
        </pc:spChg>
        <pc:picChg chg="add mod">
          <ac:chgData name="Piotr Starczyński" userId="dc30f4bf-33af-43bd-8a93-22fb8b326249" providerId="ADAL" clId="{C6254917-6650-479A-8ACC-51999CF2F1A9}" dt="2021-06-08T22:45:16.290" v="1411" actId="1076"/>
          <ac:picMkLst>
            <pc:docMk/>
            <pc:sldMk cId="267187350" sldId="408"/>
            <ac:picMk id="4" creationId="{22B37FD9-87DD-4E4C-97B7-C93CC4450C3C}"/>
          </ac:picMkLst>
        </pc:picChg>
      </pc:sldChg>
      <pc:sldChg chg="addSp modSp mod">
        <pc:chgData name="Piotr Starczyński" userId="dc30f4bf-33af-43bd-8a93-22fb8b326249" providerId="ADAL" clId="{C6254917-6650-479A-8ACC-51999CF2F1A9}" dt="2021-06-08T22:45:20.813" v="1412"/>
        <pc:sldMkLst>
          <pc:docMk/>
          <pc:sldMk cId="172001012" sldId="409"/>
        </pc:sldMkLst>
        <pc:spChg chg="mod">
          <ac:chgData name="Piotr Starczyński" userId="dc30f4bf-33af-43bd-8a93-22fb8b326249" providerId="ADAL" clId="{C6254917-6650-479A-8ACC-51999CF2F1A9}" dt="2021-06-08T22:41:20.477" v="1259" actId="20577"/>
          <ac:spMkLst>
            <pc:docMk/>
            <pc:sldMk cId="172001012" sldId="409"/>
            <ac:spMk id="6" creationId="{1C52A3B4-7444-4DCC-94D6-6AC5EBE1429A}"/>
          </ac:spMkLst>
        </pc:spChg>
        <pc:picChg chg="add mod">
          <ac:chgData name="Piotr Starczyński" userId="dc30f4bf-33af-43bd-8a93-22fb8b326249" providerId="ADAL" clId="{C6254917-6650-479A-8ACC-51999CF2F1A9}" dt="2021-06-08T22:45:20.813" v="1412"/>
          <ac:picMkLst>
            <pc:docMk/>
            <pc:sldMk cId="172001012" sldId="409"/>
            <ac:picMk id="7" creationId="{507FDA09-97D5-4A44-A77B-88FA3F5DB29C}"/>
          </ac:picMkLst>
        </pc:picChg>
      </pc:sldChg>
      <pc:sldChg chg="addSp modSp mod">
        <pc:chgData name="Piotr Starczyński" userId="dc30f4bf-33af-43bd-8a93-22fb8b326249" providerId="ADAL" clId="{C6254917-6650-479A-8ACC-51999CF2F1A9}" dt="2021-06-08T22:45:23.047" v="1413"/>
        <pc:sldMkLst>
          <pc:docMk/>
          <pc:sldMk cId="3152067116" sldId="410"/>
        </pc:sldMkLst>
        <pc:spChg chg="mod">
          <ac:chgData name="Piotr Starczyński" userId="dc30f4bf-33af-43bd-8a93-22fb8b326249" providerId="ADAL" clId="{C6254917-6650-479A-8ACC-51999CF2F1A9}" dt="2021-06-08T22:41:32.853" v="1262"/>
          <ac:spMkLst>
            <pc:docMk/>
            <pc:sldMk cId="3152067116" sldId="410"/>
            <ac:spMk id="6" creationId="{C4C406A0-9F5A-4EB1-9FC9-9F692196C3F5}"/>
          </ac:spMkLst>
        </pc:spChg>
        <pc:picChg chg="add mod">
          <ac:chgData name="Piotr Starczyński" userId="dc30f4bf-33af-43bd-8a93-22fb8b326249" providerId="ADAL" clId="{C6254917-6650-479A-8ACC-51999CF2F1A9}" dt="2021-06-08T22:45:23.047" v="1413"/>
          <ac:picMkLst>
            <pc:docMk/>
            <pc:sldMk cId="3152067116" sldId="410"/>
            <ac:picMk id="7" creationId="{BF255133-97AB-4A3F-BF40-FF7C1A10A5EC}"/>
          </ac:picMkLst>
        </pc:picChg>
      </pc:sldChg>
      <pc:sldChg chg="addSp modSp mod">
        <pc:chgData name="Piotr Starczyński" userId="dc30f4bf-33af-43bd-8a93-22fb8b326249" providerId="ADAL" clId="{C6254917-6650-479A-8ACC-51999CF2F1A9}" dt="2021-06-08T22:45:24.329" v="1414"/>
        <pc:sldMkLst>
          <pc:docMk/>
          <pc:sldMk cId="2081369359" sldId="413"/>
        </pc:sldMkLst>
        <pc:spChg chg="mod">
          <ac:chgData name="Piotr Starczyński" userId="dc30f4bf-33af-43bd-8a93-22fb8b326249" providerId="ADAL" clId="{C6254917-6650-479A-8ACC-51999CF2F1A9}" dt="2021-06-08T22:41:44.631" v="1268"/>
          <ac:spMkLst>
            <pc:docMk/>
            <pc:sldMk cId="2081369359" sldId="413"/>
            <ac:spMk id="5" creationId="{CC36D780-4FD3-459B-93C9-58B9D57A001A}"/>
          </ac:spMkLst>
        </pc:spChg>
        <pc:picChg chg="add mod">
          <ac:chgData name="Piotr Starczyński" userId="dc30f4bf-33af-43bd-8a93-22fb8b326249" providerId="ADAL" clId="{C6254917-6650-479A-8ACC-51999CF2F1A9}" dt="2021-06-08T22:45:24.329" v="1414"/>
          <ac:picMkLst>
            <pc:docMk/>
            <pc:sldMk cId="2081369359" sldId="413"/>
            <ac:picMk id="7" creationId="{3FE4918B-2A00-4D2F-BEE7-F812B527F46B}"/>
          </ac:picMkLst>
        </pc:picChg>
      </pc:sldChg>
      <pc:sldChg chg="addSp modSp mod">
        <pc:chgData name="Piotr Starczyński" userId="dc30f4bf-33af-43bd-8a93-22fb8b326249" providerId="ADAL" clId="{C6254917-6650-479A-8ACC-51999CF2F1A9}" dt="2021-06-08T22:45:28.498" v="1416"/>
        <pc:sldMkLst>
          <pc:docMk/>
          <pc:sldMk cId="1720152462" sldId="415"/>
        </pc:sldMkLst>
        <pc:spChg chg="mod">
          <ac:chgData name="Piotr Starczyński" userId="dc30f4bf-33af-43bd-8a93-22fb8b326249" providerId="ADAL" clId="{C6254917-6650-479A-8ACC-51999CF2F1A9}" dt="2021-06-08T22:42:39.019" v="1314" actId="20577"/>
          <ac:spMkLst>
            <pc:docMk/>
            <pc:sldMk cId="1720152462" sldId="415"/>
            <ac:spMk id="6" creationId="{325D6506-56DE-42B3-8EDE-533312A4F1C0}"/>
          </ac:spMkLst>
        </pc:spChg>
        <pc:spChg chg="mod">
          <ac:chgData name="Piotr Starczyński" userId="dc30f4bf-33af-43bd-8a93-22fb8b326249" providerId="ADAL" clId="{C6254917-6650-479A-8ACC-51999CF2F1A9}" dt="2021-06-08T22:42:19.265" v="1274"/>
          <ac:spMkLst>
            <pc:docMk/>
            <pc:sldMk cId="1720152462" sldId="415"/>
            <ac:spMk id="8" creationId="{BF01BE02-0417-450C-BE9E-2B1D698AD73B}"/>
          </ac:spMkLst>
        </pc:spChg>
        <pc:picChg chg="add mod">
          <ac:chgData name="Piotr Starczyński" userId="dc30f4bf-33af-43bd-8a93-22fb8b326249" providerId="ADAL" clId="{C6254917-6650-479A-8ACC-51999CF2F1A9}" dt="2021-06-08T22:45:28.498" v="1416"/>
          <ac:picMkLst>
            <pc:docMk/>
            <pc:sldMk cId="1720152462" sldId="415"/>
            <ac:picMk id="9" creationId="{C3BC643B-1732-4150-938E-863EC94A7B51}"/>
          </ac:picMkLst>
        </pc:picChg>
      </pc:sldChg>
      <pc:sldChg chg="addSp modSp mod">
        <pc:chgData name="Piotr Starczyński" userId="dc30f4bf-33af-43bd-8a93-22fb8b326249" providerId="ADAL" clId="{C6254917-6650-479A-8ACC-51999CF2F1A9}" dt="2021-06-08T22:45:26.489" v="1415"/>
        <pc:sldMkLst>
          <pc:docMk/>
          <pc:sldMk cId="727905533" sldId="416"/>
        </pc:sldMkLst>
        <pc:spChg chg="mod">
          <ac:chgData name="Piotr Starczyński" userId="dc30f4bf-33af-43bd-8a93-22fb8b326249" providerId="ADAL" clId="{C6254917-6650-479A-8ACC-51999CF2F1A9}" dt="2021-06-08T22:42:01.174" v="1272"/>
          <ac:spMkLst>
            <pc:docMk/>
            <pc:sldMk cId="727905533" sldId="416"/>
            <ac:spMk id="7" creationId="{7E791740-4F78-4506-A04F-452A3DF6CD81}"/>
          </ac:spMkLst>
        </pc:spChg>
        <pc:picChg chg="add mod">
          <ac:chgData name="Piotr Starczyński" userId="dc30f4bf-33af-43bd-8a93-22fb8b326249" providerId="ADAL" clId="{C6254917-6650-479A-8ACC-51999CF2F1A9}" dt="2021-06-08T22:45:26.489" v="1415"/>
          <ac:picMkLst>
            <pc:docMk/>
            <pc:sldMk cId="727905533" sldId="416"/>
            <ac:picMk id="8" creationId="{1F551DDE-79A5-415F-835A-3071C137B172}"/>
          </ac:picMkLst>
        </pc:picChg>
      </pc:sldChg>
      <pc:sldChg chg="addSp modSp mod">
        <pc:chgData name="Piotr Starczyński" userId="dc30f4bf-33af-43bd-8a93-22fb8b326249" providerId="ADAL" clId="{C6254917-6650-479A-8ACC-51999CF2F1A9}" dt="2021-06-08T22:45:31.557" v="1417"/>
        <pc:sldMkLst>
          <pc:docMk/>
          <pc:sldMk cId="1547541245" sldId="417"/>
        </pc:sldMkLst>
        <pc:spChg chg="mod">
          <ac:chgData name="Piotr Starczyński" userId="dc30f4bf-33af-43bd-8a93-22fb8b326249" providerId="ADAL" clId="{C6254917-6650-479A-8ACC-51999CF2F1A9}" dt="2021-06-08T22:43:01.539" v="1328" actId="20577"/>
          <ac:spMkLst>
            <pc:docMk/>
            <pc:sldMk cId="1547541245" sldId="417"/>
            <ac:spMk id="6" creationId="{325D6506-56DE-42B3-8EDE-533312A4F1C0}"/>
          </ac:spMkLst>
        </pc:spChg>
        <pc:spChg chg="mod">
          <ac:chgData name="Piotr Starczyński" userId="dc30f4bf-33af-43bd-8a93-22fb8b326249" providerId="ADAL" clId="{C6254917-6650-479A-8ACC-51999CF2F1A9}" dt="2021-06-08T22:42:54.322" v="1318" actId="14100"/>
          <ac:spMkLst>
            <pc:docMk/>
            <pc:sldMk cId="1547541245" sldId="417"/>
            <ac:spMk id="7" creationId="{785852A2-E78A-4FA9-AD3D-75FA7E218634}"/>
          </ac:spMkLst>
        </pc:spChg>
        <pc:picChg chg="add mod">
          <ac:chgData name="Piotr Starczyński" userId="dc30f4bf-33af-43bd-8a93-22fb8b326249" providerId="ADAL" clId="{C6254917-6650-479A-8ACC-51999CF2F1A9}" dt="2021-06-08T22:45:31.557" v="1417"/>
          <ac:picMkLst>
            <pc:docMk/>
            <pc:sldMk cId="1547541245" sldId="417"/>
            <ac:picMk id="8" creationId="{7AA45352-F424-4136-86AD-01837289E21C}"/>
          </ac:picMkLst>
        </pc:picChg>
      </pc:sldChg>
      <pc:sldChg chg="addSp modSp add del mod modShow">
        <pc:chgData name="Piotr Starczyński" userId="dc30f4bf-33af-43bd-8a93-22fb8b326249" providerId="ADAL" clId="{C6254917-6650-479A-8ACC-51999CF2F1A9}" dt="2021-06-08T22:45:40.964" v="1420" actId="729"/>
        <pc:sldMkLst>
          <pc:docMk/>
          <pc:sldMk cId="2884188545" sldId="727"/>
        </pc:sldMkLst>
        <pc:spChg chg="mod">
          <ac:chgData name="Piotr Starczyński" userId="dc30f4bf-33af-43bd-8a93-22fb8b326249" providerId="ADAL" clId="{C6254917-6650-479A-8ACC-51999CF2F1A9}" dt="2021-06-08T22:43:51.118" v="1354" actId="20577"/>
          <ac:spMkLst>
            <pc:docMk/>
            <pc:sldMk cId="2884188545" sldId="727"/>
            <ac:spMk id="6" creationId="{94F65AB6-5CE0-49E7-9866-06F72BEE0D94}"/>
          </ac:spMkLst>
        </pc:spChg>
        <pc:picChg chg="add mod">
          <ac:chgData name="Piotr Starczyński" userId="dc30f4bf-33af-43bd-8a93-22fb8b326249" providerId="ADAL" clId="{C6254917-6650-479A-8ACC-51999CF2F1A9}" dt="2021-06-08T22:45:36.688" v="1419"/>
          <ac:picMkLst>
            <pc:docMk/>
            <pc:sldMk cId="2884188545" sldId="727"/>
            <ac:picMk id="7" creationId="{1D73C1E5-19EF-4892-B223-C34908476FA6}"/>
          </ac:picMkLst>
        </pc:picChg>
      </pc:sldChg>
      <pc:sldChg chg="addSp modSp mod ord modShow">
        <pc:chgData name="Piotr Starczyński" userId="dc30f4bf-33af-43bd-8a93-22fb8b326249" providerId="ADAL" clId="{C6254917-6650-479A-8ACC-51999CF2F1A9}" dt="2021-06-08T22:45:34.488" v="1418"/>
        <pc:sldMkLst>
          <pc:docMk/>
          <pc:sldMk cId="2330074143" sldId="735"/>
        </pc:sldMkLst>
        <pc:spChg chg="mod">
          <ac:chgData name="Piotr Starczyński" userId="dc30f4bf-33af-43bd-8a93-22fb8b326249" providerId="ADAL" clId="{C6254917-6650-479A-8ACC-51999CF2F1A9}" dt="2021-06-08T22:44:40.142" v="1406" actId="5793"/>
          <ac:spMkLst>
            <pc:docMk/>
            <pc:sldMk cId="2330074143" sldId="735"/>
            <ac:spMk id="6" creationId="{94F65AB6-5CE0-49E7-9866-06F72BEE0D94}"/>
          </ac:spMkLst>
        </pc:spChg>
        <pc:picChg chg="add mod">
          <ac:chgData name="Piotr Starczyński" userId="dc30f4bf-33af-43bd-8a93-22fb8b326249" providerId="ADAL" clId="{C6254917-6650-479A-8ACC-51999CF2F1A9}" dt="2021-06-08T22:45:34.488" v="1418"/>
          <ac:picMkLst>
            <pc:docMk/>
            <pc:sldMk cId="2330074143" sldId="735"/>
            <ac:picMk id="4" creationId="{C77D23FD-9514-4A57-A490-FB9F8AC1E2E1}"/>
          </ac:picMkLst>
        </pc:picChg>
      </pc:sldChg>
      <pc:sldChg chg="delSp modSp del mod ord">
        <pc:chgData name="Piotr Starczyński" userId="dc30f4bf-33af-43bd-8a93-22fb8b326249" providerId="ADAL" clId="{C6254917-6650-479A-8ACC-51999CF2F1A9}" dt="2021-06-08T22:44:24.525" v="1378" actId="47"/>
        <pc:sldMkLst>
          <pc:docMk/>
          <pc:sldMk cId="3496355866" sldId="736"/>
        </pc:sldMkLst>
        <pc:spChg chg="mod">
          <ac:chgData name="Piotr Starczyński" userId="dc30f4bf-33af-43bd-8a93-22fb8b326249" providerId="ADAL" clId="{C6254917-6650-479A-8ACC-51999CF2F1A9}" dt="2021-06-08T22:44:11.054" v="1376" actId="20577"/>
          <ac:spMkLst>
            <pc:docMk/>
            <pc:sldMk cId="3496355866" sldId="736"/>
            <ac:spMk id="6" creationId="{94F65AB6-5CE0-49E7-9866-06F72BEE0D94}"/>
          </ac:spMkLst>
        </pc:spChg>
        <pc:picChg chg="del">
          <ac:chgData name="Piotr Starczyński" userId="dc30f4bf-33af-43bd-8a93-22fb8b326249" providerId="ADAL" clId="{C6254917-6650-479A-8ACC-51999CF2F1A9}" dt="2021-06-08T22:44:21.919" v="1377" actId="478"/>
          <ac:picMkLst>
            <pc:docMk/>
            <pc:sldMk cId="3496355866" sldId="736"/>
            <ac:picMk id="4" creationId="{2D978B05-34C6-483F-8C50-5392C02DD5D5}"/>
          </ac:picMkLst>
        </pc:picChg>
      </pc:sldChg>
      <pc:sldChg chg="delSp modSp mod modNotesTx">
        <pc:chgData name="Piotr Starczyński" userId="dc30f4bf-33af-43bd-8a93-22fb8b326249" providerId="ADAL" clId="{C6254917-6650-479A-8ACC-51999CF2F1A9}" dt="2021-06-08T21:57:38.443" v="529"/>
        <pc:sldMkLst>
          <pc:docMk/>
          <pc:sldMk cId="3565857346" sldId="5942"/>
        </pc:sldMkLst>
        <pc:spChg chg="del">
          <ac:chgData name="Piotr Starczyński" userId="dc30f4bf-33af-43bd-8a93-22fb8b326249" providerId="ADAL" clId="{C6254917-6650-479A-8ACC-51999CF2F1A9}" dt="2021-06-08T21:57:38.443" v="529"/>
          <ac:spMkLst>
            <pc:docMk/>
            <pc:sldMk cId="3565857346" sldId="5942"/>
            <ac:spMk id="2" creationId="{9FCFC801-B2D0-425D-BC8E-ADBC0F7D4A0D}"/>
          </ac:spMkLst>
        </pc:spChg>
        <pc:spChg chg="del mod">
          <ac:chgData name="Piotr Starczyński" userId="dc30f4bf-33af-43bd-8a93-22fb8b326249" providerId="ADAL" clId="{C6254917-6650-479A-8ACC-51999CF2F1A9}" dt="2021-06-08T21:56:33.620" v="472"/>
          <ac:spMkLst>
            <pc:docMk/>
            <pc:sldMk cId="3565857346" sldId="5942"/>
            <ac:spMk id="27" creationId="{70FE355E-94BD-4B38-B63A-239F020F2DB7}"/>
          </ac:spMkLst>
        </pc:spChg>
        <pc:graphicFrameChg chg="mod">
          <ac:chgData name="Piotr Starczyński" userId="dc30f4bf-33af-43bd-8a93-22fb8b326249" providerId="ADAL" clId="{C6254917-6650-479A-8ACC-51999CF2F1A9}" dt="2021-06-08T21:33:11.362" v="192" actId="20577"/>
          <ac:graphicFrameMkLst>
            <pc:docMk/>
            <pc:sldMk cId="3565857346" sldId="5942"/>
            <ac:graphicFrameMk id="12" creationId="{4E78FF76-0AE1-447F-94ED-25E5C56A87ED}"/>
          </ac:graphicFrameMkLst>
        </pc:graphicFrameChg>
      </pc:sldChg>
      <pc:sldChg chg="delSp modSp mod">
        <pc:chgData name="Piotr Starczyński" userId="dc30f4bf-33af-43bd-8a93-22fb8b326249" providerId="ADAL" clId="{C6254917-6650-479A-8ACC-51999CF2F1A9}" dt="2021-06-08T21:57:38.443" v="529"/>
        <pc:sldMkLst>
          <pc:docMk/>
          <pc:sldMk cId="3506196532" sldId="5944"/>
        </pc:sldMkLst>
        <pc:spChg chg="del">
          <ac:chgData name="Piotr Starczyński" userId="dc30f4bf-33af-43bd-8a93-22fb8b326249" providerId="ADAL" clId="{C6254917-6650-479A-8ACC-51999CF2F1A9}" dt="2021-06-08T21:57:38.443" v="529"/>
          <ac:spMkLst>
            <pc:docMk/>
            <pc:sldMk cId="3506196532" sldId="5944"/>
            <ac:spMk id="3" creationId="{1F3E22AB-8610-43EB-8F69-9E044544F155}"/>
          </ac:spMkLst>
        </pc:spChg>
        <pc:spChg chg="del mod">
          <ac:chgData name="Piotr Starczyński" userId="dc30f4bf-33af-43bd-8a93-22fb8b326249" providerId="ADAL" clId="{C6254917-6650-479A-8ACC-51999CF2F1A9}" dt="2021-06-08T21:56:33.619" v="470"/>
          <ac:spMkLst>
            <pc:docMk/>
            <pc:sldMk cId="3506196532" sldId="5944"/>
            <ac:spMk id="27" creationId="{70FE355E-94BD-4B38-B63A-239F020F2DB7}"/>
          </ac:spMkLst>
        </pc:spChg>
      </pc:sldChg>
      <pc:sldChg chg="delSp modSp mod">
        <pc:chgData name="Piotr Starczyński" userId="dc30f4bf-33af-43bd-8a93-22fb8b326249" providerId="ADAL" clId="{C6254917-6650-479A-8ACC-51999CF2F1A9}" dt="2021-06-08T21:57:38.443" v="529"/>
        <pc:sldMkLst>
          <pc:docMk/>
          <pc:sldMk cId="246057782" sldId="5945"/>
        </pc:sldMkLst>
        <pc:spChg chg="del">
          <ac:chgData name="Piotr Starczyński" userId="dc30f4bf-33af-43bd-8a93-22fb8b326249" providerId="ADAL" clId="{C6254917-6650-479A-8ACC-51999CF2F1A9}" dt="2021-06-08T21:57:38.443" v="529"/>
          <ac:spMkLst>
            <pc:docMk/>
            <pc:sldMk cId="246057782" sldId="5945"/>
            <ac:spMk id="2" creationId="{4CBF221D-E500-4611-BFE1-0FCECE0A9EAC}"/>
          </ac:spMkLst>
        </pc:spChg>
        <pc:spChg chg="mod">
          <ac:chgData name="Piotr Starczyński" userId="dc30f4bf-33af-43bd-8a93-22fb8b326249" providerId="ADAL" clId="{C6254917-6650-479A-8ACC-51999CF2F1A9}" dt="2021-06-08T21:44:57.924" v="395" actId="20577"/>
          <ac:spMkLst>
            <pc:docMk/>
            <pc:sldMk cId="246057782" sldId="5945"/>
            <ac:spMk id="14" creationId="{AE800B1A-3770-4A4C-9E48-A4DF6257DD9E}"/>
          </ac:spMkLst>
        </pc:spChg>
        <pc:spChg chg="del mod">
          <ac:chgData name="Piotr Starczyński" userId="dc30f4bf-33af-43bd-8a93-22fb8b326249" providerId="ADAL" clId="{C6254917-6650-479A-8ACC-51999CF2F1A9}" dt="2021-06-08T21:56:33.621" v="474"/>
          <ac:spMkLst>
            <pc:docMk/>
            <pc:sldMk cId="246057782" sldId="5945"/>
            <ac:spMk id="27" creationId="{70FE355E-94BD-4B38-B63A-239F020F2DB7}"/>
          </ac:spMkLst>
        </pc:spChg>
      </pc:sldChg>
      <pc:sldChg chg="delSp modSp mod">
        <pc:chgData name="Piotr Starczyński" userId="dc30f4bf-33af-43bd-8a93-22fb8b326249" providerId="ADAL" clId="{C6254917-6650-479A-8ACC-51999CF2F1A9}" dt="2021-06-08T21:57:38.443" v="529"/>
        <pc:sldMkLst>
          <pc:docMk/>
          <pc:sldMk cId="1552704006" sldId="5946"/>
        </pc:sldMkLst>
        <pc:spChg chg="del">
          <ac:chgData name="Piotr Starczyński" userId="dc30f4bf-33af-43bd-8a93-22fb8b326249" providerId="ADAL" clId="{C6254917-6650-479A-8ACC-51999CF2F1A9}" dt="2021-06-08T21:57:38.443" v="529"/>
          <ac:spMkLst>
            <pc:docMk/>
            <pc:sldMk cId="1552704006" sldId="5946"/>
            <ac:spMk id="3" creationId="{DE12B04E-7504-4FE7-8DE2-6D6431DBE8A9}"/>
          </ac:spMkLst>
        </pc:spChg>
        <pc:spChg chg="del mod">
          <ac:chgData name="Piotr Starczyński" userId="dc30f4bf-33af-43bd-8a93-22fb8b326249" providerId="ADAL" clId="{C6254917-6650-479A-8ACC-51999CF2F1A9}" dt="2021-06-08T21:56:33.624" v="482"/>
          <ac:spMkLst>
            <pc:docMk/>
            <pc:sldMk cId="1552704006" sldId="5946"/>
            <ac:spMk id="27" creationId="{70FE355E-94BD-4B38-B63A-239F020F2DB7}"/>
          </ac:spMkLst>
        </pc:spChg>
      </pc:sldChg>
      <pc:sldChg chg="delSp modSp mod">
        <pc:chgData name="Piotr Starczyński" userId="dc30f4bf-33af-43bd-8a93-22fb8b326249" providerId="ADAL" clId="{C6254917-6650-479A-8ACC-51999CF2F1A9}" dt="2021-06-08T21:57:38.443" v="529"/>
        <pc:sldMkLst>
          <pc:docMk/>
          <pc:sldMk cId="2864491405" sldId="5947"/>
        </pc:sldMkLst>
        <pc:spChg chg="del">
          <ac:chgData name="Piotr Starczyński" userId="dc30f4bf-33af-43bd-8a93-22fb8b326249" providerId="ADAL" clId="{C6254917-6650-479A-8ACC-51999CF2F1A9}" dt="2021-06-08T21:57:38.443" v="529"/>
          <ac:spMkLst>
            <pc:docMk/>
            <pc:sldMk cId="2864491405" sldId="5947"/>
            <ac:spMk id="2" creationId="{24DF9FD9-752B-408F-993B-9D4C0C783C20}"/>
          </ac:spMkLst>
        </pc:spChg>
        <pc:spChg chg="del mod">
          <ac:chgData name="Piotr Starczyński" userId="dc30f4bf-33af-43bd-8a93-22fb8b326249" providerId="ADAL" clId="{C6254917-6650-479A-8ACC-51999CF2F1A9}" dt="2021-06-08T21:56:33.628" v="496"/>
          <ac:spMkLst>
            <pc:docMk/>
            <pc:sldMk cId="2864491405" sldId="5947"/>
            <ac:spMk id="27" creationId="{70FE355E-94BD-4B38-B63A-239F020F2DB7}"/>
          </ac:spMkLst>
        </pc:spChg>
      </pc:sldChg>
      <pc:sldChg chg="delSp modSp del mod modShow">
        <pc:chgData name="Piotr Starczyński" userId="dc30f4bf-33af-43bd-8a93-22fb8b326249" providerId="ADAL" clId="{C6254917-6650-479A-8ACC-51999CF2F1A9}" dt="2021-06-09T13:52:07.175" v="1699" actId="47"/>
        <pc:sldMkLst>
          <pc:docMk/>
          <pc:sldMk cId="1778278454" sldId="5951"/>
        </pc:sldMkLst>
        <pc:spChg chg="del">
          <ac:chgData name="Piotr Starczyński" userId="dc30f4bf-33af-43bd-8a93-22fb8b326249" providerId="ADAL" clId="{C6254917-6650-479A-8ACC-51999CF2F1A9}" dt="2021-06-08T21:57:38.443" v="529"/>
          <ac:spMkLst>
            <pc:docMk/>
            <pc:sldMk cId="1778278454" sldId="5951"/>
            <ac:spMk id="2" creationId="{CFF4C88C-3F69-43E0-80F2-096AFFC58BE5}"/>
          </ac:spMkLst>
        </pc:spChg>
        <pc:spChg chg="del mod">
          <ac:chgData name="Piotr Starczyński" userId="dc30f4bf-33af-43bd-8a93-22fb8b326249" providerId="ADAL" clId="{C6254917-6650-479A-8ACC-51999CF2F1A9}" dt="2021-06-08T21:56:33.629" v="498"/>
          <ac:spMkLst>
            <pc:docMk/>
            <pc:sldMk cId="1778278454" sldId="5951"/>
            <ac:spMk id="27" creationId="{70FE355E-94BD-4B38-B63A-239F020F2DB7}"/>
          </ac:spMkLst>
        </pc:spChg>
      </pc:sldChg>
      <pc:sldChg chg="addSp delSp modSp mod">
        <pc:chgData name="Piotr Starczyński" userId="dc30f4bf-33af-43bd-8a93-22fb8b326249" providerId="ADAL" clId="{C6254917-6650-479A-8ACC-51999CF2F1A9}" dt="2021-06-08T22:35:41.134" v="1171" actId="1076"/>
        <pc:sldMkLst>
          <pc:docMk/>
          <pc:sldMk cId="757388981" sldId="5952"/>
        </pc:sldMkLst>
        <pc:spChg chg="del">
          <ac:chgData name="Piotr Starczyński" userId="dc30f4bf-33af-43bd-8a93-22fb8b326249" providerId="ADAL" clId="{C6254917-6650-479A-8ACC-51999CF2F1A9}" dt="2021-06-08T21:57:38.443" v="529"/>
          <ac:spMkLst>
            <pc:docMk/>
            <pc:sldMk cId="757388981" sldId="5952"/>
            <ac:spMk id="2" creationId="{38ADEF6F-6757-45DA-933F-967EDBFDAA86}"/>
          </ac:spMkLst>
        </pc:spChg>
        <pc:spChg chg="del mod">
          <ac:chgData name="Piotr Starczyński" userId="dc30f4bf-33af-43bd-8a93-22fb8b326249" providerId="ADAL" clId="{C6254917-6650-479A-8ACC-51999CF2F1A9}" dt="2021-06-08T21:56:33.630" v="500"/>
          <ac:spMkLst>
            <pc:docMk/>
            <pc:sldMk cId="757388981" sldId="5952"/>
            <ac:spMk id="27" creationId="{70FE355E-94BD-4B38-B63A-239F020F2DB7}"/>
          </ac:spMkLst>
        </pc:spChg>
        <pc:picChg chg="add mod">
          <ac:chgData name="Piotr Starczyński" userId="dc30f4bf-33af-43bd-8a93-22fb8b326249" providerId="ADAL" clId="{C6254917-6650-479A-8ACC-51999CF2F1A9}" dt="2021-06-08T22:35:41.134" v="1171" actId="1076"/>
          <ac:picMkLst>
            <pc:docMk/>
            <pc:sldMk cId="757388981" sldId="5952"/>
            <ac:picMk id="10" creationId="{58C09D22-57C0-458D-9C9B-24FEAA458BD3}"/>
          </ac:picMkLst>
        </pc:picChg>
      </pc:sldChg>
      <pc:sldChg chg="addSp delSp modSp mod">
        <pc:chgData name="Piotr Starczyński" userId="dc30f4bf-33af-43bd-8a93-22fb8b326249" providerId="ADAL" clId="{C6254917-6650-479A-8ACC-51999CF2F1A9}" dt="2021-06-09T13:59:50.577" v="1976" actId="1076"/>
        <pc:sldMkLst>
          <pc:docMk/>
          <pc:sldMk cId="799517050" sldId="5953"/>
        </pc:sldMkLst>
        <pc:spChg chg="del">
          <ac:chgData name="Piotr Starczyński" userId="dc30f4bf-33af-43bd-8a93-22fb8b326249" providerId="ADAL" clId="{C6254917-6650-479A-8ACC-51999CF2F1A9}" dt="2021-06-08T21:57:38.443" v="529"/>
          <ac:spMkLst>
            <pc:docMk/>
            <pc:sldMk cId="799517050" sldId="5953"/>
            <ac:spMk id="2" creationId="{30433393-0121-46DE-828A-D4754C08563C}"/>
          </ac:spMkLst>
        </pc:spChg>
        <pc:spChg chg="add mod">
          <ac:chgData name="Piotr Starczyński" userId="dc30f4bf-33af-43bd-8a93-22fb8b326249" providerId="ADAL" clId="{C6254917-6650-479A-8ACC-51999CF2F1A9}" dt="2021-06-09T13:59:50.577" v="1976" actId="1076"/>
          <ac:spMkLst>
            <pc:docMk/>
            <pc:sldMk cId="799517050" sldId="5953"/>
            <ac:spMk id="12" creationId="{CF5293FC-6D3A-4CFD-A95B-5B0BFDAD86D0}"/>
          </ac:spMkLst>
        </pc:spChg>
        <pc:spChg chg="mod">
          <ac:chgData name="Piotr Starczyński" userId="dc30f4bf-33af-43bd-8a93-22fb8b326249" providerId="ADAL" clId="{C6254917-6650-479A-8ACC-51999CF2F1A9}" dt="2021-06-09T13:57:45.891" v="1799" actId="20577"/>
          <ac:spMkLst>
            <pc:docMk/>
            <pc:sldMk cId="799517050" sldId="5953"/>
            <ac:spMk id="13" creationId="{1D2699FB-0081-42E5-B1CB-CB59C81E0C65}"/>
          </ac:spMkLst>
        </pc:spChg>
        <pc:spChg chg="mod">
          <ac:chgData name="Piotr Starczyński" userId="dc30f4bf-33af-43bd-8a93-22fb8b326249" providerId="ADAL" clId="{C6254917-6650-479A-8ACC-51999CF2F1A9}" dt="2021-06-08T22:33:56.434" v="1167" actId="20577"/>
          <ac:spMkLst>
            <pc:docMk/>
            <pc:sldMk cId="799517050" sldId="5953"/>
            <ac:spMk id="21" creationId="{5521F187-2325-4F96-A651-B5056F01A7E2}"/>
          </ac:spMkLst>
        </pc:spChg>
        <pc:spChg chg="del mod">
          <ac:chgData name="Piotr Starczyński" userId="dc30f4bf-33af-43bd-8a93-22fb8b326249" providerId="ADAL" clId="{C6254917-6650-479A-8ACC-51999CF2F1A9}" dt="2021-06-08T21:56:33.627" v="492"/>
          <ac:spMkLst>
            <pc:docMk/>
            <pc:sldMk cId="799517050" sldId="5953"/>
            <ac:spMk id="27" creationId="{70FE355E-94BD-4B38-B63A-239F020F2DB7}"/>
          </ac:spMkLst>
        </pc:spChg>
        <pc:spChg chg="del">
          <ac:chgData name="Piotr Starczyński" userId="dc30f4bf-33af-43bd-8a93-22fb8b326249" providerId="ADAL" clId="{C6254917-6650-479A-8ACC-51999CF2F1A9}" dt="2021-06-08T22:33:44.542" v="1162" actId="478"/>
          <ac:spMkLst>
            <pc:docMk/>
            <pc:sldMk cId="799517050" sldId="5953"/>
            <ac:spMk id="30" creationId="{B0D0C203-6BE6-45E9-808D-E9BF8C16D458}"/>
          </ac:spMkLst>
        </pc:spChg>
        <pc:spChg chg="del">
          <ac:chgData name="Piotr Starczyński" userId="dc30f4bf-33af-43bd-8a93-22fb8b326249" providerId="ADAL" clId="{C6254917-6650-479A-8ACC-51999CF2F1A9}" dt="2021-06-08T22:33:44.542" v="1162" actId="478"/>
          <ac:spMkLst>
            <pc:docMk/>
            <pc:sldMk cId="799517050" sldId="5953"/>
            <ac:spMk id="56" creationId="{497E0280-E8AD-4DB8-905F-9E8DACDDA44B}"/>
          </ac:spMkLst>
        </pc:spChg>
        <pc:spChg chg="del">
          <ac:chgData name="Piotr Starczyński" userId="dc30f4bf-33af-43bd-8a93-22fb8b326249" providerId="ADAL" clId="{C6254917-6650-479A-8ACC-51999CF2F1A9}" dt="2021-06-08T22:15:15.185" v="870" actId="478"/>
          <ac:spMkLst>
            <pc:docMk/>
            <pc:sldMk cId="799517050" sldId="5953"/>
            <ac:spMk id="74" creationId="{89347BEB-D14A-4830-9E3D-66FEA0BE3FEC}"/>
          </ac:spMkLst>
        </pc:spChg>
        <pc:picChg chg="add del">
          <ac:chgData name="Piotr Starczyński" userId="dc30f4bf-33af-43bd-8a93-22fb8b326249" providerId="ADAL" clId="{C6254917-6650-479A-8ACC-51999CF2F1A9}" dt="2021-06-08T22:47:35.730" v="1423" actId="478"/>
          <ac:picMkLst>
            <pc:docMk/>
            <pc:sldMk cId="799517050" sldId="5953"/>
            <ac:picMk id="9" creationId="{0FB1A733-4BC6-4A79-B911-474F846F45C7}"/>
          </ac:picMkLst>
        </pc:picChg>
        <pc:picChg chg="del">
          <ac:chgData name="Piotr Starczyński" userId="dc30f4bf-33af-43bd-8a93-22fb8b326249" providerId="ADAL" clId="{C6254917-6650-479A-8ACC-51999CF2F1A9}" dt="2021-06-08T22:33:44.542" v="1162" actId="478"/>
          <ac:picMkLst>
            <pc:docMk/>
            <pc:sldMk cId="799517050" sldId="5953"/>
            <ac:picMk id="17" creationId="{9C945F03-E463-4C5B-8B5B-0808DC3D7DD6}"/>
          </ac:picMkLst>
        </pc:picChg>
        <pc:picChg chg="del">
          <ac:chgData name="Piotr Starczyński" userId="dc30f4bf-33af-43bd-8a93-22fb8b326249" providerId="ADAL" clId="{C6254917-6650-479A-8ACC-51999CF2F1A9}" dt="2021-06-08T22:33:44.542" v="1162" actId="478"/>
          <ac:picMkLst>
            <pc:docMk/>
            <pc:sldMk cId="799517050" sldId="5953"/>
            <ac:picMk id="58" creationId="{5BBADC76-D708-4E01-A74B-50CF1500FD44}"/>
          </ac:picMkLst>
        </pc:picChg>
        <pc:picChg chg="del">
          <ac:chgData name="Piotr Starczyński" userId="dc30f4bf-33af-43bd-8a93-22fb8b326249" providerId="ADAL" clId="{C6254917-6650-479A-8ACC-51999CF2F1A9}" dt="2021-06-08T22:15:15.185" v="870" actId="478"/>
          <ac:picMkLst>
            <pc:docMk/>
            <pc:sldMk cId="799517050" sldId="5953"/>
            <ac:picMk id="73" creationId="{0FBF9411-FC66-4F4A-8B47-37D6175A4DEF}"/>
          </ac:picMkLst>
        </pc:picChg>
        <pc:cxnChg chg="add del mod">
          <ac:chgData name="Piotr Starczyński" userId="dc30f4bf-33af-43bd-8a93-22fb8b326249" providerId="ADAL" clId="{C6254917-6650-479A-8ACC-51999CF2F1A9}" dt="2021-06-08T22:15:51.354" v="883" actId="478"/>
          <ac:cxnSpMkLst>
            <pc:docMk/>
            <pc:sldMk cId="799517050" sldId="5953"/>
            <ac:cxnSpMk id="23" creationId="{7EA40BA0-6BDA-4155-BAD3-8ED6BEB695F2}"/>
          </ac:cxnSpMkLst>
        </pc:cxnChg>
        <pc:cxnChg chg="del">
          <ac:chgData name="Piotr Starczyński" userId="dc30f4bf-33af-43bd-8a93-22fb8b326249" providerId="ADAL" clId="{C6254917-6650-479A-8ACC-51999CF2F1A9}" dt="2021-06-08T22:33:44.542" v="1162" actId="478"/>
          <ac:cxnSpMkLst>
            <pc:docMk/>
            <pc:sldMk cId="799517050" sldId="5953"/>
            <ac:cxnSpMk id="50" creationId="{A7FD1D2B-AE8A-490C-B2B4-5B4297858EF8}"/>
          </ac:cxnSpMkLst>
        </pc:cxnChg>
        <pc:cxnChg chg="del">
          <ac:chgData name="Piotr Starczyński" userId="dc30f4bf-33af-43bd-8a93-22fb8b326249" providerId="ADAL" clId="{C6254917-6650-479A-8ACC-51999CF2F1A9}" dt="2021-06-08T22:33:44.542" v="1162" actId="478"/>
          <ac:cxnSpMkLst>
            <pc:docMk/>
            <pc:sldMk cId="799517050" sldId="5953"/>
            <ac:cxnSpMk id="59" creationId="{C0503F7B-E608-4663-96A6-5BC064163A4C}"/>
          </ac:cxnSpMkLst>
        </pc:cxnChg>
        <pc:cxnChg chg="del">
          <ac:chgData name="Piotr Starczyński" userId="dc30f4bf-33af-43bd-8a93-22fb8b326249" providerId="ADAL" clId="{C6254917-6650-479A-8ACC-51999CF2F1A9}" dt="2021-06-08T22:15:15.185" v="870" actId="478"/>
          <ac:cxnSpMkLst>
            <pc:docMk/>
            <pc:sldMk cId="799517050" sldId="5953"/>
            <ac:cxnSpMk id="75" creationId="{0FB15A52-27CB-4102-881C-89D841B3F9B7}"/>
          </ac:cxnSpMkLst>
        </pc:cxnChg>
      </pc:sldChg>
      <pc:sldChg chg="delSp modSp mod modAnim">
        <pc:chgData name="Piotr Starczyński" userId="dc30f4bf-33af-43bd-8a93-22fb8b326249" providerId="ADAL" clId="{C6254917-6650-479A-8ACC-51999CF2F1A9}" dt="2021-06-08T21:57:38.443" v="529"/>
        <pc:sldMkLst>
          <pc:docMk/>
          <pc:sldMk cId="926348680" sldId="5955"/>
        </pc:sldMkLst>
        <pc:spChg chg="del">
          <ac:chgData name="Piotr Starczyński" userId="dc30f4bf-33af-43bd-8a93-22fb8b326249" providerId="ADAL" clId="{C6254917-6650-479A-8ACC-51999CF2F1A9}" dt="2021-06-08T21:57:38.443" v="529"/>
          <ac:spMkLst>
            <pc:docMk/>
            <pc:sldMk cId="926348680" sldId="5955"/>
            <ac:spMk id="2" creationId="{F71AF3B6-27DD-4652-8B1E-335321A779C8}"/>
          </ac:spMkLst>
        </pc:spChg>
        <pc:spChg chg="mod">
          <ac:chgData name="Piotr Starczyński" userId="dc30f4bf-33af-43bd-8a93-22fb8b326249" providerId="ADAL" clId="{C6254917-6650-479A-8ACC-51999CF2F1A9}" dt="2021-06-08T21:53:09.387" v="462" actId="20577"/>
          <ac:spMkLst>
            <pc:docMk/>
            <pc:sldMk cId="926348680" sldId="5955"/>
            <ac:spMk id="13" creationId="{1D2699FB-0081-42E5-B1CB-CB59C81E0C65}"/>
          </ac:spMkLst>
        </pc:spChg>
        <pc:spChg chg="del mod">
          <ac:chgData name="Piotr Starczyński" userId="dc30f4bf-33af-43bd-8a93-22fb8b326249" providerId="ADAL" clId="{C6254917-6650-479A-8ACC-51999CF2F1A9}" dt="2021-06-08T21:56:33.625" v="484"/>
          <ac:spMkLst>
            <pc:docMk/>
            <pc:sldMk cId="926348680" sldId="5955"/>
            <ac:spMk id="27" creationId="{70FE355E-94BD-4B38-B63A-239F020F2DB7}"/>
          </ac:spMkLst>
        </pc:spChg>
      </pc:sldChg>
      <pc:sldChg chg="addSp delSp modSp mod">
        <pc:chgData name="Piotr Starczyński" userId="dc30f4bf-33af-43bd-8a93-22fb8b326249" providerId="ADAL" clId="{C6254917-6650-479A-8ACC-51999CF2F1A9}" dt="2021-06-08T21:57:38.443" v="529"/>
        <pc:sldMkLst>
          <pc:docMk/>
          <pc:sldMk cId="1458687596" sldId="5956"/>
        </pc:sldMkLst>
        <pc:spChg chg="del">
          <ac:chgData name="Piotr Starczyński" userId="dc30f4bf-33af-43bd-8a93-22fb8b326249" providerId="ADAL" clId="{C6254917-6650-479A-8ACC-51999CF2F1A9}" dt="2021-06-08T21:57:38.443" v="529"/>
          <ac:spMkLst>
            <pc:docMk/>
            <pc:sldMk cId="1458687596" sldId="5956"/>
            <ac:spMk id="7" creationId="{E02B83C9-2F62-4D91-9BF7-E6F825596F39}"/>
          </ac:spMkLst>
        </pc:spChg>
        <pc:spChg chg="mod">
          <ac:chgData name="Piotr Starczyński" userId="dc30f4bf-33af-43bd-8a93-22fb8b326249" providerId="ADAL" clId="{C6254917-6650-479A-8ACC-51999CF2F1A9}" dt="2021-06-08T21:54:01.217" v="463" actId="1076"/>
          <ac:spMkLst>
            <pc:docMk/>
            <pc:sldMk cId="1458687596" sldId="5956"/>
            <ac:spMk id="24" creationId="{2AB78852-1453-468F-86AE-2A6EBE7722D6}"/>
          </ac:spMkLst>
        </pc:spChg>
        <pc:spChg chg="del mod">
          <ac:chgData name="Piotr Starczyński" userId="dc30f4bf-33af-43bd-8a93-22fb8b326249" providerId="ADAL" clId="{C6254917-6650-479A-8ACC-51999CF2F1A9}" dt="2021-06-08T21:56:33.625" v="486"/>
          <ac:spMkLst>
            <pc:docMk/>
            <pc:sldMk cId="1458687596" sldId="5956"/>
            <ac:spMk id="27" creationId="{70FE355E-94BD-4B38-B63A-239F020F2DB7}"/>
          </ac:spMkLst>
        </pc:spChg>
        <pc:picChg chg="add mod">
          <ac:chgData name="Piotr Starczyński" userId="dc30f4bf-33af-43bd-8a93-22fb8b326249" providerId="ADAL" clId="{C6254917-6650-479A-8ACC-51999CF2F1A9}" dt="2021-06-08T21:54:29.508" v="466" actId="1076"/>
          <ac:picMkLst>
            <pc:docMk/>
            <pc:sldMk cId="1458687596" sldId="5956"/>
            <ac:picMk id="6" creationId="{E54B8E0C-87E7-49F8-B4D8-C77948EAF92C}"/>
          </ac:picMkLst>
        </pc:picChg>
      </pc:sldChg>
      <pc:sldChg chg="delSp modSp mod">
        <pc:chgData name="Piotr Starczyński" userId="dc30f4bf-33af-43bd-8a93-22fb8b326249" providerId="ADAL" clId="{C6254917-6650-479A-8ACC-51999CF2F1A9}" dt="2021-06-08T21:57:38.443" v="529"/>
        <pc:sldMkLst>
          <pc:docMk/>
          <pc:sldMk cId="1708263098" sldId="5957"/>
        </pc:sldMkLst>
        <pc:spChg chg="del">
          <ac:chgData name="Piotr Starczyński" userId="dc30f4bf-33af-43bd-8a93-22fb8b326249" providerId="ADAL" clId="{C6254917-6650-479A-8ACC-51999CF2F1A9}" dt="2021-06-08T21:57:38.443" v="529"/>
          <ac:spMkLst>
            <pc:docMk/>
            <pc:sldMk cId="1708263098" sldId="5957"/>
            <ac:spMk id="3" creationId="{6FC3E61F-A414-4811-B505-1E2BCBF246D8}"/>
          </ac:spMkLst>
        </pc:spChg>
        <pc:spChg chg="del mod">
          <ac:chgData name="Piotr Starczyński" userId="dc30f4bf-33af-43bd-8a93-22fb8b326249" providerId="ADAL" clId="{C6254917-6650-479A-8ACC-51999CF2F1A9}" dt="2021-06-08T21:56:33.622" v="476"/>
          <ac:spMkLst>
            <pc:docMk/>
            <pc:sldMk cId="1708263098" sldId="5957"/>
            <ac:spMk id="27" creationId="{70FE355E-94BD-4B38-B63A-239F020F2DB7}"/>
          </ac:spMkLst>
        </pc:spChg>
        <pc:graphicFrameChg chg="mod">
          <ac:chgData name="Piotr Starczyński" userId="dc30f4bf-33af-43bd-8a93-22fb8b326249" providerId="ADAL" clId="{C6254917-6650-479A-8ACC-51999CF2F1A9}" dt="2021-06-08T21:38:43.115" v="383"/>
          <ac:graphicFrameMkLst>
            <pc:docMk/>
            <pc:sldMk cId="1708263098" sldId="5957"/>
            <ac:graphicFrameMk id="2" creationId="{87F22DA6-5602-4C4A-A5AF-7071E196E4CD}"/>
          </ac:graphicFrameMkLst>
        </pc:graphicFrameChg>
      </pc:sldChg>
      <pc:sldChg chg="delSp modSp mod">
        <pc:chgData name="Piotr Starczyński" userId="dc30f4bf-33af-43bd-8a93-22fb8b326249" providerId="ADAL" clId="{C6254917-6650-479A-8ACC-51999CF2F1A9}" dt="2021-06-09T13:41:04.810" v="1652" actId="20577"/>
        <pc:sldMkLst>
          <pc:docMk/>
          <pc:sldMk cId="2919630628" sldId="5960"/>
        </pc:sldMkLst>
        <pc:spChg chg="del">
          <ac:chgData name="Piotr Starczyński" userId="dc30f4bf-33af-43bd-8a93-22fb8b326249" providerId="ADAL" clId="{C6254917-6650-479A-8ACC-51999CF2F1A9}" dt="2021-06-08T21:57:38.443" v="529"/>
          <ac:spMkLst>
            <pc:docMk/>
            <pc:sldMk cId="2919630628" sldId="5960"/>
            <ac:spMk id="4" creationId="{36DF2BAE-269B-415C-8057-D3A16DB34B43}"/>
          </ac:spMkLst>
        </pc:spChg>
        <pc:spChg chg="del mod">
          <ac:chgData name="Piotr Starczyński" userId="dc30f4bf-33af-43bd-8a93-22fb8b326249" providerId="ADAL" clId="{C6254917-6650-479A-8ACC-51999CF2F1A9}" dt="2021-06-08T21:56:33.626" v="488"/>
          <ac:spMkLst>
            <pc:docMk/>
            <pc:sldMk cId="2919630628" sldId="5960"/>
            <ac:spMk id="27" creationId="{70FE355E-94BD-4B38-B63A-239F020F2DB7}"/>
          </ac:spMkLst>
        </pc:spChg>
        <pc:graphicFrameChg chg="mod">
          <ac:chgData name="Piotr Starczyński" userId="dc30f4bf-33af-43bd-8a93-22fb8b326249" providerId="ADAL" clId="{C6254917-6650-479A-8ACC-51999CF2F1A9}" dt="2021-06-09T13:41:04.810" v="1652" actId="20577"/>
          <ac:graphicFrameMkLst>
            <pc:docMk/>
            <pc:sldMk cId="2919630628" sldId="5960"/>
            <ac:graphicFrameMk id="2" creationId="{567F9349-0BDB-4811-9900-F5B85628A881}"/>
          </ac:graphicFrameMkLst>
        </pc:graphicFrameChg>
      </pc:sldChg>
      <pc:sldChg chg="addSp delSp modSp mod modAnim">
        <pc:chgData name="Piotr Starczyński" userId="dc30f4bf-33af-43bd-8a93-22fb8b326249" providerId="ADAL" clId="{C6254917-6650-479A-8ACC-51999CF2F1A9}" dt="2021-06-09T13:49:37.318" v="1697" actId="404"/>
        <pc:sldMkLst>
          <pc:docMk/>
          <pc:sldMk cId="4167790841" sldId="5961"/>
        </pc:sldMkLst>
        <pc:spChg chg="del">
          <ac:chgData name="Piotr Starczyński" userId="dc30f4bf-33af-43bd-8a93-22fb8b326249" providerId="ADAL" clId="{C6254917-6650-479A-8ACC-51999CF2F1A9}" dt="2021-06-08T21:57:38.443" v="529"/>
          <ac:spMkLst>
            <pc:docMk/>
            <pc:sldMk cId="4167790841" sldId="5961"/>
            <ac:spMk id="2" creationId="{BFFA51EC-687B-4ACF-9E32-11D893E978B0}"/>
          </ac:spMkLst>
        </pc:spChg>
        <pc:spChg chg="mod">
          <ac:chgData name="Piotr Starczyński" userId="dc30f4bf-33af-43bd-8a93-22fb8b326249" providerId="ADAL" clId="{C6254917-6650-479A-8ACC-51999CF2F1A9}" dt="2021-06-09T13:49:37.318" v="1697" actId="404"/>
          <ac:spMkLst>
            <pc:docMk/>
            <pc:sldMk cId="4167790841" sldId="5961"/>
            <ac:spMk id="13" creationId="{1D2699FB-0081-42E5-B1CB-CB59C81E0C65}"/>
          </ac:spMkLst>
        </pc:spChg>
        <pc:spChg chg="del mod">
          <ac:chgData name="Piotr Starczyński" userId="dc30f4bf-33af-43bd-8a93-22fb8b326249" providerId="ADAL" clId="{C6254917-6650-479A-8ACC-51999CF2F1A9}" dt="2021-06-08T21:56:33.627" v="490"/>
          <ac:spMkLst>
            <pc:docMk/>
            <pc:sldMk cId="4167790841" sldId="5961"/>
            <ac:spMk id="27" creationId="{70FE355E-94BD-4B38-B63A-239F020F2DB7}"/>
          </ac:spMkLst>
        </pc:spChg>
        <pc:spChg chg="mod topLvl">
          <ac:chgData name="Piotr Starczyński" userId="dc30f4bf-33af-43bd-8a93-22fb8b326249" providerId="ADAL" clId="{C6254917-6650-479A-8ACC-51999CF2F1A9}" dt="2021-06-09T13:42:24.442" v="1654" actId="165"/>
          <ac:spMkLst>
            <pc:docMk/>
            <pc:sldMk cId="4167790841" sldId="5961"/>
            <ac:spMk id="35" creationId="{FF4797EF-4D26-45AF-8BDD-EC9CF0EFFFC6}"/>
          </ac:spMkLst>
        </pc:spChg>
        <pc:spChg chg="mod topLvl">
          <ac:chgData name="Piotr Starczyński" userId="dc30f4bf-33af-43bd-8a93-22fb8b326249" providerId="ADAL" clId="{C6254917-6650-479A-8ACC-51999CF2F1A9}" dt="2021-06-09T13:42:24.442" v="1654" actId="165"/>
          <ac:spMkLst>
            <pc:docMk/>
            <pc:sldMk cId="4167790841" sldId="5961"/>
            <ac:spMk id="37" creationId="{7547C252-0AAC-463A-9FF1-2F4A72BADD3E}"/>
          </ac:spMkLst>
        </pc:spChg>
        <pc:spChg chg="mod topLvl">
          <ac:chgData name="Piotr Starczyński" userId="dc30f4bf-33af-43bd-8a93-22fb8b326249" providerId="ADAL" clId="{C6254917-6650-479A-8ACC-51999CF2F1A9}" dt="2021-06-09T13:42:24.442" v="1654" actId="165"/>
          <ac:spMkLst>
            <pc:docMk/>
            <pc:sldMk cId="4167790841" sldId="5961"/>
            <ac:spMk id="38" creationId="{E7EA4A89-3629-4BE5-89F7-D7429D4E601D}"/>
          </ac:spMkLst>
        </pc:spChg>
        <pc:spChg chg="mod topLvl">
          <ac:chgData name="Piotr Starczyński" userId="dc30f4bf-33af-43bd-8a93-22fb8b326249" providerId="ADAL" clId="{C6254917-6650-479A-8ACC-51999CF2F1A9}" dt="2021-06-09T13:42:24.442" v="1654" actId="165"/>
          <ac:spMkLst>
            <pc:docMk/>
            <pc:sldMk cId="4167790841" sldId="5961"/>
            <ac:spMk id="40" creationId="{9D042A6C-01E1-4B8E-877D-957C5FD904FA}"/>
          </ac:spMkLst>
        </pc:spChg>
        <pc:spChg chg="mod topLvl">
          <ac:chgData name="Piotr Starczyński" userId="dc30f4bf-33af-43bd-8a93-22fb8b326249" providerId="ADAL" clId="{C6254917-6650-479A-8ACC-51999CF2F1A9}" dt="2021-06-09T13:42:24.442" v="1654" actId="165"/>
          <ac:spMkLst>
            <pc:docMk/>
            <pc:sldMk cId="4167790841" sldId="5961"/>
            <ac:spMk id="41" creationId="{E654AAFB-3647-4A94-B3AB-83800ACD0318}"/>
          </ac:spMkLst>
        </pc:spChg>
        <pc:spChg chg="mod topLvl">
          <ac:chgData name="Piotr Starczyński" userId="dc30f4bf-33af-43bd-8a93-22fb8b326249" providerId="ADAL" clId="{C6254917-6650-479A-8ACC-51999CF2F1A9}" dt="2021-06-09T13:42:24.442" v="1654" actId="165"/>
          <ac:spMkLst>
            <pc:docMk/>
            <pc:sldMk cId="4167790841" sldId="5961"/>
            <ac:spMk id="43" creationId="{A453658B-B729-40EC-8205-66604978D421}"/>
          </ac:spMkLst>
        </pc:spChg>
        <pc:spChg chg="mod topLvl">
          <ac:chgData name="Piotr Starczyński" userId="dc30f4bf-33af-43bd-8a93-22fb8b326249" providerId="ADAL" clId="{C6254917-6650-479A-8ACC-51999CF2F1A9}" dt="2021-06-09T13:42:24.442" v="1654" actId="165"/>
          <ac:spMkLst>
            <pc:docMk/>
            <pc:sldMk cId="4167790841" sldId="5961"/>
            <ac:spMk id="44" creationId="{AFFFBC19-4C0D-406C-848E-82365640B12A}"/>
          </ac:spMkLst>
        </pc:spChg>
        <pc:spChg chg="mod topLvl">
          <ac:chgData name="Piotr Starczyński" userId="dc30f4bf-33af-43bd-8a93-22fb8b326249" providerId="ADAL" clId="{C6254917-6650-479A-8ACC-51999CF2F1A9}" dt="2021-06-09T13:42:24.442" v="1654" actId="165"/>
          <ac:spMkLst>
            <pc:docMk/>
            <pc:sldMk cId="4167790841" sldId="5961"/>
            <ac:spMk id="46" creationId="{906A05BE-530A-463A-856E-57D58B19CED9}"/>
          </ac:spMkLst>
        </pc:spChg>
        <pc:spChg chg="mod topLvl">
          <ac:chgData name="Piotr Starczyński" userId="dc30f4bf-33af-43bd-8a93-22fb8b326249" providerId="ADAL" clId="{C6254917-6650-479A-8ACC-51999CF2F1A9}" dt="2021-06-09T13:42:24.442" v="1654" actId="165"/>
          <ac:spMkLst>
            <pc:docMk/>
            <pc:sldMk cId="4167790841" sldId="5961"/>
            <ac:spMk id="47" creationId="{662C7B96-F793-430D-88C7-4823137639E8}"/>
          </ac:spMkLst>
        </pc:spChg>
        <pc:spChg chg="mod topLvl">
          <ac:chgData name="Piotr Starczyński" userId="dc30f4bf-33af-43bd-8a93-22fb8b326249" providerId="ADAL" clId="{C6254917-6650-479A-8ACC-51999CF2F1A9}" dt="2021-06-09T13:42:24.442" v="1654" actId="165"/>
          <ac:spMkLst>
            <pc:docMk/>
            <pc:sldMk cId="4167790841" sldId="5961"/>
            <ac:spMk id="51" creationId="{E12ACA81-0221-439D-A9E3-7F25240C8290}"/>
          </ac:spMkLst>
        </pc:spChg>
        <pc:spChg chg="mod topLvl">
          <ac:chgData name="Piotr Starczyński" userId="dc30f4bf-33af-43bd-8a93-22fb8b326249" providerId="ADAL" clId="{C6254917-6650-479A-8ACC-51999CF2F1A9}" dt="2021-06-09T13:42:24.442" v="1654" actId="165"/>
          <ac:spMkLst>
            <pc:docMk/>
            <pc:sldMk cId="4167790841" sldId="5961"/>
            <ac:spMk id="52" creationId="{9DEC8831-1C27-4682-ACBB-0290869D6FC2}"/>
          </ac:spMkLst>
        </pc:spChg>
        <pc:spChg chg="add mod">
          <ac:chgData name="Piotr Starczyński" userId="dc30f4bf-33af-43bd-8a93-22fb8b326249" providerId="ADAL" clId="{C6254917-6650-479A-8ACC-51999CF2F1A9}" dt="2021-06-08T22:32:00.606" v="1138" actId="14100"/>
          <ac:spMkLst>
            <pc:docMk/>
            <pc:sldMk cId="4167790841" sldId="5961"/>
            <ac:spMk id="54" creationId="{0B4C043D-B939-49FF-9DA9-5B7D76B13695}"/>
          </ac:spMkLst>
        </pc:spChg>
        <pc:spChg chg="mod topLvl">
          <ac:chgData name="Piotr Starczyński" userId="dc30f4bf-33af-43bd-8a93-22fb8b326249" providerId="ADAL" clId="{C6254917-6650-479A-8ACC-51999CF2F1A9}" dt="2021-06-09T13:42:24.442" v="1654" actId="165"/>
          <ac:spMkLst>
            <pc:docMk/>
            <pc:sldMk cId="4167790841" sldId="5961"/>
            <ac:spMk id="55" creationId="{7AF13687-1D5E-4066-8FC0-469131556217}"/>
          </ac:spMkLst>
        </pc:spChg>
        <pc:spChg chg="add mod">
          <ac:chgData name="Piotr Starczyński" userId="dc30f4bf-33af-43bd-8a93-22fb8b326249" providerId="ADAL" clId="{C6254917-6650-479A-8ACC-51999CF2F1A9}" dt="2021-06-08T22:32:31.888" v="1160" actId="1076"/>
          <ac:spMkLst>
            <pc:docMk/>
            <pc:sldMk cId="4167790841" sldId="5961"/>
            <ac:spMk id="56" creationId="{46FE87B2-4E96-42B8-B612-EE7A76DFA5CA}"/>
          </ac:spMkLst>
        </pc:spChg>
        <pc:spChg chg="mod topLvl">
          <ac:chgData name="Piotr Starczyński" userId="dc30f4bf-33af-43bd-8a93-22fb8b326249" providerId="ADAL" clId="{C6254917-6650-479A-8ACC-51999CF2F1A9}" dt="2021-06-09T13:42:24.442" v="1654" actId="165"/>
          <ac:spMkLst>
            <pc:docMk/>
            <pc:sldMk cId="4167790841" sldId="5961"/>
            <ac:spMk id="57" creationId="{A6C95C46-16CA-4927-A394-67143CD42DCF}"/>
          </ac:spMkLst>
        </pc:spChg>
        <pc:spChg chg="mod topLvl">
          <ac:chgData name="Piotr Starczyński" userId="dc30f4bf-33af-43bd-8a93-22fb8b326249" providerId="ADAL" clId="{C6254917-6650-479A-8ACC-51999CF2F1A9}" dt="2021-06-09T13:42:24.442" v="1654" actId="165"/>
          <ac:spMkLst>
            <pc:docMk/>
            <pc:sldMk cId="4167790841" sldId="5961"/>
            <ac:spMk id="78" creationId="{E3085103-CBC2-4B51-9515-BB94B27C5128}"/>
          </ac:spMkLst>
        </pc:spChg>
        <pc:grpChg chg="del mod">
          <ac:chgData name="Piotr Starczyński" userId="dc30f4bf-33af-43bd-8a93-22fb8b326249" providerId="ADAL" clId="{C6254917-6650-479A-8ACC-51999CF2F1A9}" dt="2021-06-09T13:41:42.007" v="1653" actId="165"/>
          <ac:grpSpMkLst>
            <pc:docMk/>
            <pc:sldMk cId="4167790841" sldId="5961"/>
            <ac:grpSpMk id="146" creationId="{7EB8A114-B871-43BB-90F7-C1F6C9067CB5}"/>
          </ac:grpSpMkLst>
        </pc:grpChg>
        <pc:grpChg chg="del">
          <ac:chgData name="Piotr Starczyński" userId="dc30f4bf-33af-43bd-8a93-22fb8b326249" providerId="ADAL" clId="{C6254917-6650-479A-8ACC-51999CF2F1A9}" dt="2021-06-09T13:42:24.442" v="1654" actId="165"/>
          <ac:grpSpMkLst>
            <pc:docMk/>
            <pc:sldMk cId="4167790841" sldId="5961"/>
            <ac:grpSpMk id="157" creationId="{D9043FAF-167A-4FF9-B1C6-3EF5B856D44B}"/>
          </ac:grpSpMkLst>
        </pc:grpChg>
        <pc:picChg chg="mod topLvl">
          <ac:chgData name="Piotr Starczyński" userId="dc30f4bf-33af-43bd-8a93-22fb8b326249" providerId="ADAL" clId="{C6254917-6650-479A-8ACC-51999CF2F1A9}" dt="2021-06-09T13:42:24.442" v="1654" actId="165"/>
          <ac:picMkLst>
            <pc:docMk/>
            <pc:sldMk cId="4167790841" sldId="5961"/>
            <ac:picMk id="36" creationId="{0346E69C-5E65-462D-ABCF-9A0FB3E526B5}"/>
          </ac:picMkLst>
        </pc:picChg>
        <pc:picChg chg="mod topLvl">
          <ac:chgData name="Piotr Starczyński" userId="dc30f4bf-33af-43bd-8a93-22fb8b326249" providerId="ADAL" clId="{C6254917-6650-479A-8ACC-51999CF2F1A9}" dt="2021-06-09T13:42:24.442" v="1654" actId="165"/>
          <ac:picMkLst>
            <pc:docMk/>
            <pc:sldMk cId="4167790841" sldId="5961"/>
            <ac:picMk id="39" creationId="{9094D399-652F-4C2C-95D0-7495275D8628}"/>
          </ac:picMkLst>
        </pc:picChg>
        <pc:picChg chg="mod topLvl">
          <ac:chgData name="Piotr Starczyński" userId="dc30f4bf-33af-43bd-8a93-22fb8b326249" providerId="ADAL" clId="{C6254917-6650-479A-8ACC-51999CF2F1A9}" dt="2021-06-09T13:42:24.442" v="1654" actId="165"/>
          <ac:picMkLst>
            <pc:docMk/>
            <pc:sldMk cId="4167790841" sldId="5961"/>
            <ac:picMk id="42" creationId="{52F49E0E-687D-481A-926E-818D49282ED3}"/>
          </ac:picMkLst>
        </pc:picChg>
        <pc:picChg chg="mod topLvl">
          <ac:chgData name="Piotr Starczyński" userId="dc30f4bf-33af-43bd-8a93-22fb8b326249" providerId="ADAL" clId="{C6254917-6650-479A-8ACC-51999CF2F1A9}" dt="2021-06-09T13:42:24.442" v="1654" actId="165"/>
          <ac:picMkLst>
            <pc:docMk/>
            <pc:sldMk cId="4167790841" sldId="5961"/>
            <ac:picMk id="45" creationId="{30BCC589-78D1-4C48-8BB6-110F8A1AF0DC}"/>
          </ac:picMkLst>
        </pc:picChg>
        <pc:picChg chg="mod topLvl">
          <ac:chgData name="Piotr Starczyński" userId="dc30f4bf-33af-43bd-8a93-22fb8b326249" providerId="ADAL" clId="{C6254917-6650-479A-8ACC-51999CF2F1A9}" dt="2021-06-09T13:42:24.442" v="1654" actId="165"/>
          <ac:picMkLst>
            <pc:docMk/>
            <pc:sldMk cId="4167790841" sldId="5961"/>
            <ac:picMk id="48" creationId="{ED1AD10C-90BB-4190-A5EF-330DAFB46605}"/>
          </ac:picMkLst>
        </pc:picChg>
        <pc:picChg chg="mod topLvl">
          <ac:chgData name="Piotr Starczyński" userId="dc30f4bf-33af-43bd-8a93-22fb8b326249" providerId="ADAL" clId="{C6254917-6650-479A-8ACC-51999CF2F1A9}" dt="2021-06-09T13:42:24.442" v="1654" actId="165"/>
          <ac:picMkLst>
            <pc:docMk/>
            <pc:sldMk cId="4167790841" sldId="5961"/>
            <ac:picMk id="53" creationId="{C1FFAB88-5C3A-4046-8EAB-4A491898C382}"/>
          </ac:picMkLst>
        </pc:picChg>
        <pc:picChg chg="mod topLvl">
          <ac:chgData name="Piotr Starczyński" userId="dc30f4bf-33af-43bd-8a93-22fb8b326249" providerId="ADAL" clId="{C6254917-6650-479A-8ACC-51999CF2F1A9}" dt="2021-06-09T13:42:24.442" v="1654" actId="165"/>
          <ac:picMkLst>
            <pc:docMk/>
            <pc:sldMk cId="4167790841" sldId="5961"/>
            <ac:picMk id="60" creationId="{CCD26FEE-1030-4812-BA0F-53C46EEC1409}"/>
          </ac:picMkLst>
        </pc:picChg>
        <pc:picChg chg="mod topLvl">
          <ac:chgData name="Piotr Starczyński" userId="dc30f4bf-33af-43bd-8a93-22fb8b326249" providerId="ADAL" clId="{C6254917-6650-479A-8ACC-51999CF2F1A9}" dt="2021-06-09T13:41:42.007" v="1653" actId="165"/>
          <ac:picMkLst>
            <pc:docMk/>
            <pc:sldMk cId="4167790841" sldId="5961"/>
            <ac:picMk id="107" creationId="{99363288-2A26-44E7-9D14-1DF1FAD1A4C0}"/>
          </ac:picMkLst>
        </pc:picChg>
        <pc:picChg chg="mod topLvl">
          <ac:chgData name="Piotr Starczyński" userId="dc30f4bf-33af-43bd-8a93-22fb8b326249" providerId="ADAL" clId="{C6254917-6650-479A-8ACC-51999CF2F1A9}" dt="2021-06-09T13:41:42.007" v="1653" actId="165"/>
          <ac:picMkLst>
            <pc:docMk/>
            <pc:sldMk cId="4167790841" sldId="5961"/>
            <ac:picMk id="109" creationId="{84A3F86C-7A79-44B1-9123-4D570C015E7B}"/>
          </ac:picMkLst>
        </pc:picChg>
        <pc:picChg chg="mod topLvl">
          <ac:chgData name="Piotr Starczyński" userId="dc30f4bf-33af-43bd-8a93-22fb8b326249" providerId="ADAL" clId="{C6254917-6650-479A-8ACC-51999CF2F1A9}" dt="2021-06-09T13:41:42.007" v="1653" actId="165"/>
          <ac:picMkLst>
            <pc:docMk/>
            <pc:sldMk cId="4167790841" sldId="5961"/>
            <ac:picMk id="111" creationId="{FC5F65CC-CB02-45E6-A117-F9DD944F5858}"/>
          </ac:picMkLst>
        </pc:picChg>
        <pc:picChg chg="mod topLvl">
          <ac:chgData name="Piotr Starczyński" userId="dc30f4bf-33af-43bd-8a93-22fb8b326249" providerId="ADAL" clId="{C6254917-6650-479A-8ACC-51999CF2F1A9}" dt="2021-06-09T13:41:42.007" v="1653" actId="165"/>
          <ac:picMkLst>
            <pc:docMk/>
            <pc:sldMk cId="4167790841" sldId="5961"/>
            <ac:picMk id="113" creationId="{19E123CF-7383-4622-8BC2-A5ABD514CD8E}"/>
          </ac:picMkLst>
        </pc:picChg>
        <pc:picChg chg="mod topLvl">
          <ac:chgData name="Piotr Starczyński" userId="dc30f4bf-33af-43bd-8a93-22fb8b326249" providerId="ADAL" clId="{C6254917-6650-479A-8ACC-51999CF2F1A9}" dt="2021-06-09T13:41:42.007" v="1653" actId="165"/>
          <ac:picMkLst>
            <pc:docMk/>
            <pc:sldMk cId="4167790841" sldId="5961"/>
            <ac:picMk id="115" creationId="{A7803F11-7A03-4D16-AF21-D46FD0C4557D}"/>
          </ac:picMkLst>
        </pc:picChg>
        <pc:picChg chg="mod topLvl">
          <ac:chgData name="Piotr Starczyński" userId="dc30f4bf-33af-43bd-8a93-22fb8b326249" providerId="ADAL" clId="{C6254917-6650-479A-8ACC-51999CF2F1A9}" dt="2021-06-09T13:41:42.007" v="1653" actId="165"/>
          <ac:picMkLst>
            <pc:docMk/>
            <pc:sldMk cId="4167790841" sldId="5961"/>
            <ac:picMk id="117" creationId="{81A42F38-F26F-42F5-A347-1FB3A51C1745}"/>
          </ac:picMkLst>
        </pc:picChg>
        <pc:picChg chg="mod topLvl">
          <ac:chgData name="Piotr Starczyński" userId="dc30f4bf-33af-43bd-8a93-22fb8b326249" providerId="ADAL" clId="{C6254917-6650-479A-8ACC-51999CF2F1A9}" dt="2021-06-09T13:41:42.007" v="1653" actId="165"/>
          <ac:picMkLst>
            <pc:docMk/>
            <pc:sldMk cId="4167790841" sldId="5961"/>
            <ac:picMk id="138" creationId="{A1F64187-FAC2-453A-A2BC-C7BD1D2848DF}"/>
          </ac:picMkLst>
        </pc:picChg>
        <pc:cxnChg chg="mod topLvl">
          <ac:chgData name="Piotr Starczyński" userId="dc30f4bf-33af-43bd-8a93-22fb8b326249" providerId="ADAL" clId="{C6254917-6650-479A-8ACC-51999CF2F1A9}" dt="2021-06-09T13:42:24.442" v="1654" actId="165"/>
          <ac:cxnSpMkLst>
            <pc:docMk/>
            <pc:sldMk cId="4167790841" sldId="5961"/>
            <ac:cxnSpMk id="8" creationId="{B638F67A-A5E3-47E5-A555-808AE2007DB8}"/>
          </ac:cxnSpMkLst>
        </pc:cxnChg>
        <pc:cxnChg chg="mod topLvl">
          <ac:chgData name="Piotr Starczyński" userId="dc30f4bf-33af-43bd-8a93-22fb8b326249" providerId="ADAL" clId="{C6254917-6650-479A-8ACC-51999CF2F1A9}" dt="2021-06-09T13:42:24.442" v="1654" actId="165"/>
          <ac:cxnSpMkLst>
            <pc:docMk/>
            <pc:sldMk cId="4167790841" sldId="5961"/>
            <ac:cxnSpMk id="61" creationId="{934E46DE-DEEB-4436-A282-FB8FE56B77D0}"/>
          </ac:cxnSpMkLst>
        </pc:cxnChg>
        <pc:cxnChg chg="mod topLvl">
          <ac:chgData name="Piotr Starczyński" userId="dc30f4bf-33af-43bd-8a93-22fb8b326249" providerId="ADAL" clId="{C6254917-6650-479A-8ACC-51999CF2F1A9}" dt="2021-06-09T13:42:24.442" v="1654" actId="165"/>
          <ac:cxnSpMkLst>
            <pc:docMk/>
            <pc:sldMk cId="4167790841" sldId="5961"/>
            <ac:cxnSpMk id="62" creationId="{48108029-28DC-430A-9E7F-99922829F73C}"/>
          </ac:cxnSpMkLst>
        </pc:cxnChg>
        <pc:cxnChg chg="mod topLvl">
          <ac:chgData name="Piotr Starczyński" userId="dc30f4bf-33af-43bd-8a93-22fb8b326249" providerId="ADAL" clId="{C6254917-6650-479A-8ACC-51999CF2F1A9}" dt="2021-06-09T13:42:24.442" v="1654" actId="165"/>
          <ac:cxnSpMkLst>
            <pc:docMk/>
            <pc:sldMk cId="4167790841" sldId="5961"/>
            <ac:cxnSpMk id="63" creationId="{47954D71-8EA8-42B3-8B18-2515B5FB93A4}"/>
          </ac:cxnSpMkLst>
        </pc:cxnChg>
        <pc:cxnChg chg="mod topLvl">
          <ac:chgData name="Piotr Starczyński" userId="dc30f4bf-33af-43bd-8a93-22fb8b326249" providerId="ADAL" clId="{C6254917-6650-479A-8ACC-51999CF2F1A9}" dt="2021-06-09T13:42:24.442" v="1654" actId="165"/>
          <ac:cxnSpMkLst>
            <pc:docMk/>
            <pc:sldMk cId="4167790841" sldId="5961"/>
            <ac:cxnSpMk id="64" creationId="{18A15D0E-F404-467F-BF09-4665CA0A77A6}"/>
          </ac:cxnSpMkLst>
        </pc:cxnChg>
        <pc:cxnChg chg="mod topLvl">
          <ac:chgData name="Piotr Starczyński" userId="dc30f4bf-33af-43bd-8a93-22fb8b326249" providerId="ADAL" clId="{C6254917-6650-479A-8ACC-51999CF2F1A9}" dt="2021-06-09T13:42:24.442" v="1654" actId="165"/>
          <ac:cxnSpMkLst>
            <pc:docMk/>
            <pc:sldMk cId="4167790841" sldId="5961"/>
            <ac:cxnSpMk id="65" creationId="{FA0E6B89-969B-4A99-8FA9-8741762F82FE}"/>
          </ac:cxnSpMkLst>
        </pc:cxnChg>
        <pc:cxnChg chg="mod topLvl">
          <ac:chgData name="Piotr Starczyński" userId="dc30f4bf-33af-43bd-8a93-22fb8b326249" providerId="ADAL" clId="{C6254917-6650-479A-8ACC-51999CF2F1A9}" dt="2021-06-09T13:41:42.007" v="1653" actId="165"/>
          <ac:cxnSpMkLst>
            <pc:docMk/>
            <pc:sldMk cId="4167790841" sldId="5961"/>
            <ac:cxnSpMk id="119" creationId="{78C3DE51-B0C2-4CB5-B57B-00BDA22F2C4F}"/>
          </ac:cxnSpMkLst>
        </pc:cxnChg>
        <pc:cxnChg chg="mod topLvl">
          <ac:chgData name="Piotr Starczyński" userId="dc30f4bf-33af-43bd-8a93-22fb8b326249" providerId="ADAL" clId="{C6254917-6650-479A-8ACC-51999CF2F1A9}" dt="2021-06-09T13:41:42.007" v="1653" actId="165"/>
          <ac:cxnSpMkLst>
            <pc:docMk/>
            <pc:sldMk cId="4167790841" sldId="5961"/>
            <ac:cxnSpMk id="121" creationId="{3B37AEE0-D097-4147-A332-C8E43A82AA9A}"/>
          </ac:cxnSpMkLst>
        </pc:cxnChg>
        <pc:cxnChg chg="mod topLvl">
          <ac:chgData name="Piotr Starczyński" userId="dc30f4bf-33af-43bd-8a93-22fb8b326249" providerId="ADAL" clId="{C6254917-6650-479A-8ACC-51999CF2F1A9}" dt="2021-06-09T13:41:42.007" v="1653" actId="165"/>
          <ac:cxnSpMkLst>
            <pc:docMk/>
            <pc:sldMk cId="4167790841" sldId="5961"/>
            <ac:cxnSpMk id="122" creationId="{3EA6D451-EDC6-44BC-9E22-226E424B89F7}"/>
          </ac:cxnSpMkLst>
        </pc:cxnChg>
        <pc:cxnChg chg="mod topLvl">
          <ac:chgData name="Piotr Starczyński" userId="dc30f4bf-33af-43bd-8a93-22fb8b326249" providerId="ADAL" clId="{C6254917-6650-479A-8ACC-51999CF2F1A9}" dt="2021-06-09T13:41:42.007" v="1653" actId="165"/>
          <ac:cxnSpMkLst>
            <pc:docMk/>
            <pc:sldMk cId="4167790841" sldId="5961"/>
            <ac:cxnSpMk id="125" creationId="{AA659B28-4210-434A-81A4-8127CEB6E5C3}"/>
          </ac:cxnSpMkLst>
        </pc:cxnChg>
        <pc:cxnChg chg="mod topLvl">
          <ac:chgData name="Piotr Starczyński" userId="dc30f4bf-33af-43bd-8a93-22fb8b326249" providerId="ADAL" clId="{C6254917-6650-479A-8ACC-51999CF2F1A9}" dt="2021-06-09T13:41:42.007" v="1653" actId="165"/>
          <ac:cxnSpMkLst>
            <pc:docMk/>
            <pc:sldMk cId="4167790841" sldId="5961"/>
            <ac:cxnSpMk id="128" creationId="{D289EC9F-EF9B-4BCD-9D54-347E9B6A91B8}"/>
          </ac:cxnSpMkLst>
        </pc:cxnChg>
        <pc:cxnChg chg="mod topLvl">
          <ac:chgData name="Piotr Starczyński" userId="dc30f4bf-33af-43bd-8a93-22fb8b326249" providerId="ADAL" clId="{C6254917-6650-479A-8ACC-51999CF2F1A9}" dt="2021-06-09T13:41:42.007" v="1653" actId="165"/>
          <ac:cxnSpMkLst>
            <pc:docMk/>
            <pc:sldMk cId="4167790841" sldId="5961"/>
            <ac:cxnSpMk id="139" creationId="{00DD0CE8-20D1-430F-A243-2C275FAE125A}"/>
          </ac:cxnSpMkLst>
        </pc:cxnChg>
        <pc:cxnChg chg="mod topLvl">
          <ac:chgData name="Piotr Starczyński" userId="dc30f4bf-33af-43bd-8a93-22fb8b326249" providerId="ADAL" clId="{C6254917-6650-479A-8ACC-51999CF2F1A9}" dt="2021-06-09T13:41:42.007" v="1653" actId="165"/>
          <ac:cxnSpMkLst>
            <pc:docMk/>
            <pc:sldMk cId="4167790841" sldId="5961"/>
            <ac:cxnSpMk id="143" creationId="{DFC9DCB9-5486-41F3-92B4-D4D6487C7BD0}"/>
          </ac:cxnSpMkLst>
        </pc:cxnChg>
      </pc:sldChg>
      <pc:sldChg chg="addSp delSp modSp mod ord modAnim">
        <pc:chgData name="Piotr Starczyński" userId="dc30f4bf-33af-43bd-8a93-22fb8b326249" providerId="ADAL" clId="{C6254917-6650-479A-8ACC-51999CF2F1A9}" dt="2021-06-09T13:44:38.521" v="1661"/>
        <pc:sldMkLst>
          <pc:docMk/>
          <pc:sldMk cId="543004932" sldId="5962"/>
        </pc:sldMkLst>
        <pc:spChg chg="del">
          <ac:chgData name="Piotr Starczyński" userId="dc30f4bf-33af-43bd-8a93-22fb8b326249" providerId="ADAL" clId="{C6254917-6650-479A-8ACC-51999CF2F1A9}" dt="2021-06-08T21:57:38.443" v="529"/>
          <ac:spMkLst>
            <pc:docMk/>
            <pc:sldMk cId="543004932" sldId="5962"/>
            <ac:spMk id="2" creationId="{047E3338-39F0-4132-8ECC-5007517D073B}"/>
          </ac:spMkLst>
        </pc:spChg>
        <pc:spChg chg="mod topLvl">
          <ac:chgData name="Piotr Starczyński" userId="dc30f4bf-33af-43bd-8a93-22fb8b326249" providerId="ADAL" clId="{C6254917-6650-479A-8ACC-51999CF2F1A9}" dt="2021-06-08T22:10:25.770" v="731" actId="14100"/>
          <ac:spMkLst>
            <pc:docMk/>
            <pc:sldMk cId="543004932" sldId="5962"/>
            <ac:spMk id="3" creationId="{5D36436F-B447-4C2A-9729-AC9337774F22}"/>
          </ac:spMkLst>
        </pc:spChg>
        <pc:spChg chg="mod">
          <ac:chgData name="Piotr Starczyński" userId="dc30f4bf-33af-43bd-8a93-22fb8b326249" providerId="ADAL" clId="{C6254917-6650-479A-8ACC-51999CF2F1A9}" dt="2021-06-08T22:09:22.926" v="695" actId="20577"/>
          <ac:spMkLst>
            <pc:docMk/>
            <pc:sldMk cId="543004932" sldId="5962"/>
            <ac:spMk id="13" creationId="{1D2699FB-0081-42E5-B1CB-CB59C81E0C65}"/>
          </ac:spMkLst>
        </pc:spChg>
        <pc:spChg chg="del mod">
          <ac:chgData name="Piotr Starczyński" userId="dc30f4bf-33af-43bd-8a93-22fb8b326249" providerId="ADAL" clId="{C6254917-6650-479A-8ACC-51999CF2F1A9}" dt="2021-06-08T21:56:33.628" v="494"/>
          <ac:spMkLst>
            <pc:docMk/>
            <pc:sldMk cId="543004932" sldId="5962"/>
            <ac:spMk id="27" creationId="{70FE355E-94BD-4B38-B63A-239F020F2DB7}"/>
          </ac:spMkLst>
        </pc:spChg>
        <pc:spChg chg="mod topLvl">
          <ac:chgData name="Piotr Starczyński" userId="dc30f4bf-33af-43bd-8a93-22fb8b326249" providerId="ADAL" clId="{C6254917-6650-479A-8ACC-51999CF2F1A9}" dt="2021-06-08T22:14:20.334" v="867" actId="1076"/>
          <ac:spMkLst>
            <pc:docMk/>
            <pc:sldMk cId="543004932" sldId="5962"/>
            <ac:spMk id="30" creationId="{B0D0C203-6BE6-45E9-808D-E9BF8C16D458}"/>
          </ac:spMkLst>
        </pc:spChg>
        <pc:spChg chg="mod topLvl">
          <ac:chgData name="Piotr Starczyński" userId="dc30f4bf-33af-43bd-8a93-22fb8b326249" providerId="ADAL" clId="{C6254917-6650-479A-8ACC-51999CF2F1A9}" dt="2021-06-08T22:29:06.501" v="1093" actId="1076"/>
          <ac:spMkLst>
            <pc:docMk/>
            <pc:sldMk cId="543004932" sldId="5962"/>
            <ac:spMk id="35" creationId="{FF4797EF-4D26-45AF-8BDD-EC9CF0EFFFC6}"/>
          </ac:spMkLst>
        </pc:spChg>
        <pc:spChg chg="mod topLvl">
          <ac:chgData name="Piotr Starczyński" userId="dc30f4bf-33af-43bd-8a93-22fb8b326249" providerId="ADAL" clId="{C6254917-6650-479A-8ACC-51999CF2F1A9}" dt="2021-06-08T22:29:54.876" v="1114" actId="20577"/>
          <ac:spMkLst>
            <pc:docMk/>
            <pc:sldMk cId="543004932" sldId="5962"/>
            <ac:spMk id="37" creationId="{7547C252-0AAC-463A-9FF1-2F4A72BADD3E}"/>
          </ac:spMkLst>
        </pc:spChg>
        <pc:spChg chg="add mod">
          <ac:chgData name="Piotr Starczyński" userId="dc30f4bf-33af-43bd-8a93-22fb8b326249" providerId="ADAL" clId="{C6254917-6650-479A-8ACC-51999CF2F1A9}" dt="2021-06-08T22:10:44.583" v="734" actId="1076"/>
          <ac:spMkLst>
            <pc:docMk/>
            <pc:sldMk cId="543004932" sldId="5962"/>
            <ac:spMk id="43" creationId="{DCA12A18-5D11-4849-BC7E-681B867C09C0}"/>
          </ac:spMkLst>
        </pc:spChg>
        <pc:spChg chg="add mod">
          <ac:chgData name="Piotr Starczyński" userId="dc30f4bf-33af-43bd-8a93-22fb8b326249" providerId="ADAL" clId="{C6254917-6650-479A-8ACC-51999CF2F1A9}" dt="2021-06-08T22:30:59.320" v="1133" actId="1076"/>
          <ac:spMkLst>
            <pc:docMk/>
            <pc:sldMk cId="543004932" sldId="5962"/>
            <ac:spMk id="51" creationId="{10EEB964-102B-41AB-88A5-32E1B8A4F28B}"/>
          </ac:spMkLst>
        </pc:spChg>
        <pc:spChg chg="del topLvl">
          <ac:chgData name="Piotr Starczyński" userId="dc30f4bf-33af-43bd-8a93-22fb8b326249" providerId="ADAL" clId="{C6254917-6650-479A-8ACC-51999CF2F1A9}" dt="2021-06-08T22:20:28.641" v="966" actId="478"/>
          <ac:spMkLst>
            <pc:docMk/>
            <pc:sldMk cId="543004932" sldId="5962"/>
            <ac:spMk id="58" creationId="{A7519197-D054-455F-BC3D-BF31A64DC396}"/>
          </ac:spMkLst>
        </pc:spChg>
        <pc:spChg chg="add del mod">
          <ac:chgData name="Piotr Starczyński" userId="dc30f4bf-33af-43bd-8a93-22fb8b326249" providerId="ADAL" clId="{C6254917-6650-479A-8ACC-51999CF2F1A9}" dt="2021-06-08T22:08:02.601" v="677" actId="478"/>
          <ac:spMkLst>
            <pc:docMk/>
            <pc:sldMk cId="543004932" sldId="5962"/>
            <ac:spMk id="61" creationId="{9CF6FD53-80A3-4870-BCF8-15177B37B773}"/>
          </ac:spMkLst>
        </pc:spChg>
        <pc:spChg chg="add mod">
          <ac:chgData name="Piotr Starczyński" userId="dc30f4bf-33af-43bd-8a93-22fb8b326249" providerId="ADAL" clId="{C6254917-6650-479A-8ACC-51999CF2F1A9}" dt="2021-06-08T22:28:00.591" v="1078" actId="14100"/>
          <ac:spMkLst>
            <pc:docMk/>
            <pc:sldMk cId="543004932" sldId="5962"/>
            <ac:spMk id="65" creationId="{2FE1319D-743A-4733-89E8-CBF7C168769A}"/>
          </ac:spMkLst>
        </pc:spChg>
        <pc:spChg chg="del topLvl">
          <ac:chgData name="Piotr Starczyński" userId="dc30f4bf-33af-43bd-8a93-22fb8b326249" providerId="ADAL" clId="{C6254917-6650-479A-8ACC-51999CF2F1A9}" dt="2021-06-08T22:20:25.003" v="965" actId="478"/>
          <ac:spMkLst>
            <pc:docMk/>
            <pc:sldMk cId="543004932" sldId="5962"/>
            <ac:spMk id="66" creationId="{C2FB4F51-D24C-4B33-A571-0A3D792B0FAC}"/>
          </ac:spMkLst>
        </pc:spChg>
        <pc:spChg chg="mod topLvl">
          <ac:chgData name="Piotr Starczyński" userId="dc30f4bf-33af-43bd-8a93-22fb8b326249" providerId="ADAL" clId="{C6254917-6650-479A-8ACC-51999CF2F1A9}" dt="2021-06-08T22:10:44.583" v="734" actId="1076"/>
          <ac:spMkLst>
            <pc:docMk/>
            <pc:sldMk cId="543004932" sldId="5962"/>
            <ac:spMk id="81" creationId="{2FBCD65D-E7D2-46F3-B10A-6BAABD147210}"/>
          </ac:spMkLst>
        </pc:spChg>
        <pc:spChg chg="mod topLvl">
          <ac:chgData name="Piotr Starczyński" userId="dc30f4bf-33af-43bd-8a93-22fb8b326249" providerId="ADAL" clId="{C6254917-6650-479A-8ACC-51999CF2F1A9}" dt="2021-06-08T22:12:46.169" v="800" actId="1076"/>
          <ac:spMkLst>
            <pc:docMk/>
            <pc:sldMk cId="543004932" sldId="5962"/>
            <ac:spMk id="87" creationId="{BD8E42BC-5D10-4E14-8185-66D13F2C263A}"/>
          </ac:spMkLst>
        </pc:spChg>
        <pc:spChg chg="mod topLvl">
          <ac:chgData name="Piotr Starczyński" userId="dc30f4bf-33af-43bd-8a93-22fb8b326249" providerId="ADAL" clId="{C6254917-6650-479A-8ACC-51999CF2F1A9}" dt="2021-06-08T22:29:06.501" v="1093" actId="1076"/>
          <ac:spMkLst>
            <pc:docMk/>
            <pc:sldMk cId="543004932" sldId="5962"/>
            <ac:spMk id="90" creationId="{E1A1FE1C-A3DA-4AB8-A1D0-F429AD423B12}"/>
          </ac:spMkLst>
        </pc:spChg>
        <pc:spChg chg="mod topLvl">
          <ac:chgData name="Piotr Starczyński" userId="dc30f4bf-33af-43bd-8a93-22fb8b326249" providerId="ADAL" clId="{C6254917-6650-479A-8ACC-51999CF2F1A9}" dt="2021-06-08T22:29:06.501" v="1093" actId="1076"/>
          <ac:spMkLst>
            <pc:docMk/>
            <pc:sldMk cId="543004932" sldId="5962"/>
            <ac:spMk id="91" creationId="{EE2013B4-FF2E-41B0-9118-6868612E8B3F}"/>
          </ac:spMkLst>
        </pc:spChg>
        <pc:spChg chg="mod topLvl">
          <ac:chgData name="Piotr Starczyński" userId="dc30f4bf-33af-43bd-8a93-22fb8b326249" providerId="ADAL" clId="{C6254917-6650-479A-8ACC-51999CF2F1A9}" dt="2021-06-08T22:28:37.172" v="1088" actId="14100"/>
          <ac:spMkLst>
            <pc:docMk/>
            <pc:sldMk cId="543004932" sldId="5962"/>
            <ac:spMk id="98" creationId="{367EF21E-94EF-4177-95B8-289C02B13DD1}"/>
          </ac:spMkLst>
        </pc:spChg>
        <pc:spChg chg="mod topLvl">
          <ac:chgData name="Piotr Starczyński" userId="dc30f4bf-33af-43bd-8a93-22fb8b326249" providerId="ADAL" clId="{C6254917-6650-479A-8ACC-51999CF2F1A9}" dt="2021-06-08T22:28:57.047" v="1092" actId="1076"/>
          <ac:spMkLst>
            <pc:docMk/>
            <pc:sldMk cId="543004932" sldId="5962"/>
            <ac:spMk id="102" creationId="{1A86EFD6-649B-4052-ADDF-4EC2E328EAE2}"/>
          </ac:spMkLst>
        </pc:spChg>
        <pc:spChg chg="mod topLvl">
          <ac:chgData name="Piotr Starczyński" userId="dc30f4bf-33af-43bd-8a93-22fb8b326249" providerId="ADAL" clId="{C6254917-6650-479A-8ACC-51999CF2F1A9}" dt="2021-06-08T22:29:06.501" v="1093" actId="1076"/>
          <ac:spMkLst>
            <pc:docMk/>
            <pc:sldMk cId="543004932" sldId="5962"/>
            <ac:spMk id="104" creationId="{AC87FEDC-61B2-4EFB-BA4E-6999D7798153}"/>
          </ac:spMkLst>
        </pc:spChg>
        <pc:spChg chg="mod topLvl">
          <ac:chgData name="Piotr Starczyński" userId="dc30f4bf-33af-43bd-8a93-22fb8b326249" providerId="ADAL" clId="{C6254917-6650-479A-8ACC-51999CF2F1A9}" dt="2021-06-08T22:29:06.501" v="1093" actId="1076"/>
          <ac:spMkLst>
            <pc:docMk/>
            <pc:sldMk cId="543004932" sldId="5962"/>
            <ac:spMk id="105" creationId="{2028B849-B8FC-4D82-B813-48A7FE5F8394}"/>
          </ac:spMkLst>
        </pc:spChg>
        <pc:spChg chg="del mod topLvl">
          <ac:chgData name="Piotr Starczyński" userId="dc30f4bf-33af-43bd-8a93-22fb8b326249" providerId="ADAL" clId="{C6254917-6650-479A-8ACC-51999CF2F1A9}" dt="2021-06-08T22:21:13.554" v="973" actId="478"/>
          <ac:spMkLst>
            <pc:docMk/>
            <pc:sldMk cId="543004932" sldId="5962"/>
            <ac:spMk id="108" creationId="{A2158356-73E4-48CE-BE60-818430491DC9}"/>
          </ac:spMkLst>
        </pc:spChg>
        <pc:spChg chg="del mod topLvl">
          <ac:chgData name="Piotr Starczyński" userId="dc30f4bf-33af-43bd-8a93-22fb8b326249" providerId="ADAL" clId="{C6254917-6650-479A-8ACC-51999CF2F1A9}" dt="2021-06-08T22:21:16.133" v="974" actId="478"/>
          <ac:spMkLst>
            <pc:docMk/>
            <pc:sldMk cId="543004932" sldId="5962"/>
            <ac:spMk id="109" creationId="{63345BF9-7224-4A57-B422-B57354C58986}"/>
          </ac:spMkLst>
        </pc:spChg>
        <pc:spChg chg="mod topLvl">
          <ac:chgData name="Piotr Starczyński" userId="dc30f4bf-33af-43bd-8a93-22fb8b326249" providerId="ADAL" clId="{C6254917-6650-479A-8ACC-51999CF2F1A9}" dt="2021-06-08T22:29:06.501" v="1093" actId="1076"/>
          <ac:spMkLst>
            <pc:docMk/>
            <pc:sldMk cId="543004932" sldId="5962"/>
            <ac:spMk id="116" creationId="{45C4E319-415B-49BA-A4B3-E0B0BAD97789}"/>
          </ac:spMkLst>
        </pc:spChg>
        <pc:spChg chg="mod topLvl">
          <ac:chgData name="Piotr Starczyński" userId="dc30f4bf-33af-43bd-8a93-22fb8b326249" providerId="ADAL" clId="{C6254917-6650-479A-8ACC-51999CF2F1A9}" dt="2021-06-08T22:29:06.501" v="1093" actId="1076"/>
          <ac:spMkLst>
            <pc:docMk/>
            <pc:sldMk cId="543004932" sldId="5962"/>
            <ac:spMk id="117" creationId="{33F7AF36-CCAC-4107-840B-458711E2FC5B}"/>
          </ac:spMkLst>
        </pc:spChg>
        <pc:spChg chg="add mod">
          <ac:chgData name="Piotr Starczyński" userId="dc30f4bf-33af-43bd-8a93-22fb8b326249" providerId="ADAL" clId="{C6254917-6650-479A-8ACC-51999CF2F1A9}" dt="2021-06-08T22:29:06.501" v="1093" actId="1076"/>
          <ac:spMkLst>
            <pc:docMk/>
            <pc:sldMk cId="543004932" sldId="5962"/>
            <ac:spMk id="126" creationId="{A7C47C59-4832-4BFB-B031-B352F613E9E9}"/>
          </ac:spMkLst>
        </pc:spChg>
        <pc:spChg chg="add mod">
          <ac:chgData name="Piotr Starczyński" userId="dc30f4bf-33af-43bd-8a93-22fb8b326249" providerId="ADAL" clId="{C6254917-6650-479A-8ACC-51999CF2F1A9}" dt="2021-06-08T22:29:38.869" v="1104" actId="1076"/>
          <ac:spMkLst>
            <pc:docMk/>
            <pc:sldMk cId="543004932" sldId="5962"/>
            <ac:spMk id="151" creationId="{30A5433B-92D5-4FBF-AEB7-4D8AD564E40B}"/>
          </ac:spMkLst>
        </pc:spChg>
        <pc:grpChg chg="del mod">
          <ac:chgData name="Piotr Starczyński" userId="dc30f4bf-33af-43bd-8a93-22fb8b326249" providerId="ADAL" clId="{C6254917-6650-479A-8ACC-51999CF2F1A9}" dt="2021-06-08T22:24:58.022" v="1050" actId="165"/>
          <ac:grpSpMkLst>
            <pc:docMk/>
            <pc:sldMk cId="543004932" sldId="5962"/>
            <ac:grpSpMk id="4" creationId="{DE0D060A-6207-4450-B013-9BD46FBFA951}"/>
          </ac:grpSpMkLst>
        </pc:grpChg>
        <pc:grpChg chg="del">
          <ac:chgData name="Piotr Starczyński" userId="dc30f4bf-33af-43bd-8a93-22fb8b326249" providerId="ADAL" clId="{C6254917-6650-479A-8ACC-51999CF2F1A9}" dt="2021-06-08T22:04:13.360" v="577" actId="165"/>
          <ac:grpSpMkLst>
            <pc:docMk/>
            <pc:sldMk cId="543004932" sldId="5962"/>
            <ac:grpSpMk id="9" creationId="{BB9759B0-6196-4D60-9C21-93478742F830}"/>
          </ac:grpSpMkLst>
        </pc:grpChg>
        <pc:grpChg chg="del mod">
          <ac:chgData name="Piotr Starczyński" userId="dc30f4bf-33af-43bd-8a93-22fb8b326249" providerId="ADAL" clId="{C6254917-6650-479A-8ACC-51999CF2F1A9}" dt="2021-06-08T22:20:25.003" v="965" actId="478"/>
          <ac:grpSpMkLst>
            <pc:docMk/>
            <pc:sldMk cId="543004932" sldId="5962"/>
            <ac:grpSpMk id="56" creationId="{5BDEE4E5-6374-4567-A1D9-BD354643EBD9}"/>
          </ac:grpSpMkLst>
        </pc:grpChg>
        <pc:grpChg chg="add del mod">
          <ac:chgData name="Piotr Starczyński" userId="dc30f4bf-33af-43bd-8a93-22fb8b326249" providerId="ADAL" clId="{C6254917-6650-479A-8ACC-51999CF2F1A9}" dt="2021-06-08T22:24:58.022" v="1050" actId="165"/>
          <ac:grpSpMkLst>
            <pc:docMk/>
            <pc:sldMk cId="543004932" sldId="5962"/>
            <ac:grpSpMk id="89" creationId="{B28A9760-A6BC-4BB1-91D7-0AC36C5ED3BF}"/>
          </ac:grpSpMkLst>
        </pc:grpChg>
        <pc:grpChg chg="add del mod">
          <ac:chgData name="Piotr Starczyński" userId="dc30f4bf-33af-43bd-8a93-22fb8b326249" providerId="ADAL" clId="{C6254917-6650-479A-8ACC-51999CF2F1A9}" dt="2021-06-08T22:24:58.022" v="1050" actId="165"/>
          <ac:grpSpMkLst>
            <pc:docMk/>
            <pc:sldMk cId="543004932" sldId="5962"/>
            <ac:grpSpMk id="101" creationId="{B61DA63E-F614-492A-8ACB-D46250BEF36E}"/>
          </ac:grpSpMkLst>
        </pc:grpChg>
        <pc:grpChg chg="add del mod">
          <ac:chgData name="Piotr Starczyński" userId="dc30f4bf-33af-43bd-8a93-22fb8b326249" providerId="ADAL" clId="{C6254917-6650-479A-8ACC-51999CF2F1A9}" dt="2021-06-08T22:21:13.554" v="973" actId="478"/>
          <ac:grpSpMkLst>
            <pc:docMk/>
            <pc:sldMk cId="543004932" sldId="5962"/>
            <ac:grpSpMk id="107" creationId="{534C5BF1-E874-4ADC-9891-B2822CA224A3}"/>
          </ac:grpSpMkLst>
        </pc:grpChg>
        <pc:grpChg chg="add del mod">
          <ac:chgData name="Piotr Starczyński" userId="dc30f4bf-33af-43bd-8a93-22fb8b326249" providerId="ADAL" clId="{C6254917-6650-479A-8ACC-51999CF2F1A9}" dt="2021-06-08T22:24:58.022" v="1050" actId="165"/>
          <ac:grpSpMkLst>
            <pc:docMk/>
            <pc:sldMk cId="543004932" sldId="5962"/>
            <ac:grpSpMk id="115" creationId="{4167C101-11DD-4469-9531-AF776BED21C3}"/>
          </ac:grpSpMkLst>
        </pc:grpChg>
        <pc:picChg chg="mod topLvl">
          <ac:chgData name="Piotr Starczyński" userId="dc30f4bf-33af-43bd-8a93-22fb8b326249" providerId="ADAL" clId="{C6254917-6650-479A-8ACC-51999CF2F1A9}" dt="2021-06-08T22:14:16.169" v="866" actId="1076"/>
          <ac:picMkLst>
            <pc:docMk/>
            <pc:sldMk cId="543004932" sldId="5962"/>
            <ac:picMk id="17" creationId="{9C945F03-E463-4C5B-8B5B-0808DC3D7DD6}"/>
          </ac:picMkLst>
        </pc:picChg>
        <pc:picChg chg="del mod">
          <ac:chgData name="Piotr Starczyński" userId="dc30f4bf-33af-43bd-8a93-22fb8b326249" providerId="ADAL" clId="{C6254917-6650-479A-8ACC-51999CF2F1A9}" dt="2021-06-08T22:20:21.697" v="964" actId="478"/>
          <ac:picMkLst>
            <pc:docMk/>
            <pc:sldMk cId="543004932" sldId="5962"/>
            <ac:picMk id="20" creationId="{B8D2689A-2F00-420F-97F6-4465A8808D75}"/>
          </ac:picMkLst>
        </pc:picChg>
        <pc:picChg chg="mod topLvl">
          <ac:chgData name="Piotr Starczyński" userId="dc30f4bf-33af-43bd-8a93-22fb8b326249" providerId="ADAL" clId="{C6254917-6650-479A-8ACC-51999CF2F1A9}" dt="2021-06-08T22:29:06.501" v="1093" actId="1076"/>
          <ac:picMkLst>
            <pc:docMk/>
            <pc:sldMk cId="543004932" sldId="5962"/>
            <ac:picMk id="36" creationId="{0346E69C-5E65-462D-ABCF-9A0FB3E526B5}"/>
          </ac:picMkLst>
        </pc:picChg>
        <pc:picChg chg="add mod">
          <ac:chgData name="Piotr Starczyński" userId="dc30f4bf-33af-43bd-8a93-22fb8b326249" providerId="ADAL" clId="{C6254917-6650-479A-8ACC-51999CF2F1A9}" dt="2021-06-08T22:10:44.583" v="734" actId="1076"/>
          <ac:picMkLst>
            <pc:docMk/>
            <pc:sldMk cId="543004932" sldId="5962"/>
            <ac:picMk id="42" creationId="{330A87FD-CBA6-4788-A570-9BD7377ED8E1}"/>
          </ac:picMkLst>
        </pc:picChg>
        <pc:picChg chg="add mod">
          <ac:chgData name="Piotr Starczyński" userId="dc30f4bf-33af-43bd-8a93-22fb8b326249" providerId="ADAL" clId="{C6254917-6650-479A-8ACC-51999CF2F1A9}" dt="2021-06-08T22:12:14.987" v="794" actId="1076"/>
          <ac:picMkLst>
            <pc:docMk/>
            <pc:sldMk cId="543004932" sldId="5962"/>
            <ac:picMk id="59" creationId="{8AFC57EE-3756-4576-8B7E-0D10E0A6F054}"/>
          </ac:picMkLst>
        </pc:picChg>
        <pc:picChg chg="add mod">
          <ac:chgData name="Piotr Starczyński" userId="dc30f4bf-33af-43bd-8a93-22fb8b326249" providerId="ADAL" clId="{C6254917-6650-479A-8ACC-51999CF2F1A9}" dt="2021-06-08T22:12:21.538" v="796" actId="1076"/>
          <ac:picMkLst>
            <pc:docMk/>
            <pc:sldMk cId="543004932" sldId="5962"/>
            <ac:picMk id="68" creationId="{3A2B808B-942C-4DF8-BD5B-548958CF2560}"/>
          </ac:picMkLst>
        </pc:picChg>
        <pc:picChg chg="mod topLvl">
          <ac:chgData name="Piotr Starczyński" userId="dc30f4bf-33af-43bd-8a93-22fb8b326249" providerId="ADAL" clId="{C6254917-6650-479A-8ACC-51999CF2F1A9}" dt="2021-06-08T22:10:44.583" v="734" actId="1076"/>
          <ac:picMkLst>
            <pc:docMk/>
            <pc:sldMk cId="543004932" sldId="5962"/>
            <ac:picMk id="80" creationId="{27FBEEFC-BFD5-4607-909B-4E165AFBCB78}"/>
          </ac:picMkLst>
        </pc:picChg>
        <pc:picChg chg="mod topLvl">
          <ac:chgData name="Piotr Starczyński" userId="dc30f4bf-33af-43bd-8a93-22fb8b326249" providerId="ADAL" clId="{C6254917-6650-479A-8ACC-51999CF2F1A9}" dt="2021-06-08T22:12:36.895" v="798" actId="1076"/>
          <ac:picMkLst>
            <pc:docMk/>
            <pc:sldMk cId="543004932" sldId="5962"/>
            <ac:picMk id="86" creationId="{992868D4-F3ED-4E1A-8E05-DC8F2A3C80E7}"/>
          </ac:picMkLst>
        </pc:picChg>
        <pc:picChg chg="mod topLvl">
          <ac:chgData name="Piotr Starczyński" userId="dc30f4bf-33af-43bd-8a93-22fb8b326249" providerId="ADAL" clId="{C6254917-6650-479A-8ACC-51999CF2F1A9}" dt="2021-06-08T22:17:11.034" v="884" actId="1076"/>
          <ac:picMkLst>
            <pc:docMk/>
            <pc:sldMk cId="543004932" sldId="5962"/>
            <ac:picMk id="97" creationId="{232F8F75-C9E2-4769-93DA-9AD5C6C7B3C8}"/>
          </ac:picMkLst>
        </pc:picChg>
        <pc:picChg chg="mod topLvl">
          <ac:chgData name="Piotr Starczyński" userId="dc30f4bf-33af-43bd-8a93-22fb8b326249" providerId="ADAL" clId="{C6254917-6650-479A-8ACC-51999CF2F1A9}" dt="2021-06-08T22:08:53.637" v="687" actId="1076"/>
          <ac:picMkLst>
            <pc:docMk/>
            <pc:sldMk cId="543004932" sldId="5962"/>
            <ac:picMk id="103" creationId="{26BFA631-60C7-4B02-8960-015D0FA6EF4F}"/>
          </ac:picMkLst>
        </pc:picChg>
        <pc:picChg chg="add mod">
          <ac:chgData name="Piotr Starczyński" userId="dc30f4bf-33af-43bd-8a93-22fb8b326249" providerId="ADAL" clId="{C6254917-6650-479A-8ACC-51999CF2F1A9}" dt="2021-06-08T22:29:06.501" v="1093" actId="1076"/>
          <ac:picMkLst>
            <pc:docMk/>
            <pc:sldMk cId="543004932" sldId="5962"/>
            <ac:picMk id="106" creationId="{62A57E09-3DE0-462D-BFCD-F1406B9A3E45}"/>
          </ac:picMkLst>
        </pc:picChg>
        <pc:picChg chg="add mod">
          <ac:chgData name="Piotr Starczyński" userId="dc30f4bf-33af-43bd-8a93-22fb8b326249" providerId="ADAL" clId="{C6254917-6650-479A-8ACC-51999CF2F1A9}" dt="2021-06-08T22:29:06.501" v="1093" actId="1076"/>
          <ac:picMkLst>
            <pc:docMk/>
            <pc:sldMk cId="543004932" sldId="5962"/>
            <ac:picMk id="119" creationId="{FC7F4DBF-1534-4084-BB4B-704600A384DE}"/>
          </ac:picMkLst>
        </pc:picChg>
        <pc:cxnChg chg="del mod">
          <ac:chgData name="Piotr Starczyński" userId="dc30f4bf-33af-43bd-8a93-22fb8b326249" providerId="ADAL" clId="{C6254917-6650-479A-8ACC-51999CF2F1A9}" dt="2021-06-08T22:08:33.363" v="682" actId="478"/>
          <ac:cxnSpMkLst>
            <pc:docMk/>
            <pc:sldMk cId="543004932" sldId="5962"/>
            <ac:cxnSpMk id="11" creationId="{75821C8A-5E8F-4650-B8AD-32B86120EF6E}"/>
          </ac:cxnSpMkLst>
        </pc:cxnChg>
        <pc:cxnChg chg="add mod">
          <ac:chgData name="Piotr Starczyński" userId="dc30f4bf-33af-43bd-8a93-22fb8b326249" providerId="ADAL" clId="{C6254917-6650-479A-8ACC-51999CF2F1A9}" dt="2021-06-08T22:30:32.908" v="1116" actId="1582"/>
          <ac:cxnSpMkLst>
            <pc:docMk/>
            <pc:sldMk cId="543004932" sldId="5962"/>
            <ac:cxnSpMk id="44" creationId="{4D4717EB-2BDB-4A86-ABA2-6FC13CFF2EFB}"/>
          </ac:cxnSpMkLst>
        </pc:cxnChg>
        <pc:cxnChg chg="add mod">
          <ac:chgData name="Piotr Starczyński" userId="dc30f4bf-33af-43bd-8a93-22fb8b326249" providerId="ADAL" clId="{C6254917-6650-479A-8ACC-51999CF2F1A9}" dt="2021-06-08T22:30:32.908" v="1116" actId="1582"/>
          <ac:cxnSpMkLst>
            <pc:docMk/>
            <pc:sldMk cId="543004932" sldId="5962"/>
            <ac:cxnSpMk id="53" creationId="{6DBC980E-01EC-4888-A167-4E7C848D86FF}"/>
          </ac:cxnSpMkLst>
        </pc:cxnChg>
        <pc:cxnChg chg="del mod">
          <ac:chgData name="Piotr Starczyński" userId="dc30f4bf-33af-43bd-8a93-22fb8b326249" providerId="ADAL" clId="{C6254917-6650-479A-8ACC-51999CF2F1A9}" dt="2021-06-08T22:08:34.869" v="683" actId="478"/>
          <ac:cxnSpMkLst>
            <pc:docMk/>
            <pc:sldMk cId="543004932" sldId="5962"/>
            <ac:cxnSpMk id="67" creationId="{DA7310EB-327C-4410-8C53-0EE7C21ADFB7}"/>
          </ac:cxnSpMkLst>
        </pc:cxnChg>
        <pc:cxnChg chg="add mod">
          <ac:chgData name="Piotr Starczyński" userId="dc30f4bf-33af-43bd-8a93-22fb8b326249" providerId="ADAL" clId="{C6254917-6650-479A-8ACC-51999CF2F1A9}" dt="2021-06-08T22:30:32.908" v="1116" actId="1582"/>
          <ac:cxnSpMkLst>
            <pc:docMk/>
            <pc:sldMk cId="543004932" sldId="5962"/>
            <ac:cxnSpMk id="69" creationId="{E2A4DC48-F778-4A3D-B279-7D1B04F2770C}"/>
          </ac:cxnSpMkLst>
        </pc:cxnChg>
        <pc:cxnChg chg="mod topLvl">
          <ac:chgData name="Piotr Starczyński" userId="dc30f4bf-33af-43bd-8a93-22fb8b326249" providerId="ADAL" clId="{C6254917-6650-479A-8ACC-51999CF2F1A9}" dt="2021-06-08T22:30:32.908" v="1116" actId="1582"/>
          <ac:cxnSpMkLst>
            <pc:docMk/>
            <pc:sldMk cId="543004932" sldId="5962"/>
            <ac:cxnSpMk id="83" creationId="{3181CE6E-C768-40E7-9A02-8769FA9286AC}"/>
          </ac:cxnSpMkLst>
        </pc:cxnChg>
        <pc:cxnChg chg="add del mod">
          <ac:chgData name="Piotr Starczyński" userId="dc30f4bf-33af-43bd-8a93-22fb8b326249" providerId="ADAL" clId="{C6254917-6650-479A-8ACC-51999CF2F1A9}" dt="2021-06-08T22:24:00.615" v="1042" actId="478"/>
          <ac:cxnSpMkLst>
            <pc:docMk/>
            <pc:sldMk cId="543004932" sldId="5962"/>
            <ac:cxnSpMk id="88" creationId="{D978C25E-FE24-4024-B16E-03BB22B3F53B}"/>
          </ac:cxnSpMkLst>
        </pc:cxnChg>
        <pc:cxnChg chg="mod topLvl">
          <ac:chgData name="Piotr Starczyński" userId="dc30f4bf-33af-43bd-8a93-22fb8b326249" providerId="ADAL" clId="{C6254917-6650-479A-8ACC-51999CF2F1A9}" dt="2021-06-08T22:30:32.908" v="1116" actId="1582"/>
          <ac:cxnSpMkLst>
            <pc:docMk/>
            <pc:sldMk cId="543004932" sldId="5962"/>
            <ac:cxnSpMk id="92" creationId="{2699A583-CD7B-4FE0-9036-F64F67766280}"/>
          </ac:cxnSpMkLst>
        </pc:cxnChg>
        <pc:cxnChg chg="mod topLvl">
          <ac:chgData name="Piotr Starczyński" userId="dc30f4bf-33af-43bd-8a93-22fb8b326249" providerId="ADAL" clId="{C6254917-6650-479A-8ACC-51999CF2F1A9}" dt="2021-06-08T22:30:32.908" v="1116" actId="1582"/>
          <ac:cxnSpMkLst>
            <pc:docMk/>
            <pc:sldMk cId="543004932" sldId="5962"/>
            <ac:cxnSpMk id="99" creationId="{9384DB24-5A7D-401B-9A46-344F1109DC05}"/>
          </ac:cxnSpMkLst>
        </pc:cxnChg>
        <pc:cxnChg chg="add del mod">
          <ac:chgData name="Piotr Starczyński" userId="dc30f4bf-33af-43bd-8a93-22fb8b326249" providerId="ADAL" clId="{C6254917-6650-479A-8ACC-51999CF2F1A9}" dt="2021-06-08T22:24:01.647" v="1043" actId="478"/>
          <ac:cxnSpMkLst>
            <pc:docMk/>
            <pc:sldMk cId="543004932" sldId="5962"/>
            <ac:cxnSpMk id="100" creationId="{11F902FA-2424-4D19-A0C7-8DC8F3638294}"/>
          </ac:cxnSpMkLst>
        </pc:cxnChg>
        <pc:cxnChg chg="add del mod">
          <ac:chgData name="Piotr Starczyński" userId="dc30f4bf-33af-43bd-8a93-22fb8b326249" providerId="ADAL" clId="{C6254917-6650-479A-8ACC-51999CF2F1A9}" dt="2021-06-08T22:23:59.609" v="1041" actId="478"/>
          <ac:cxnSpMkLst>
            <pc:docMk/>
            <pc:sldMk cId="543004932" sldId="5962"/>
            <ac:cxnSpMk id="111" creationId="{52A94DAD-8C0B-4D23-8E8B-F4C79E261241}"/>
          </ac:cxnSpMkLst>
        </pc:cxnChg>
        <pc:cxnChg chg="add del mod">
          <ac:chgData name="Piotr Starczyński" userId="dc30f4bf-33af-43bd-8a93-22fb8b326249" providerId="ADAL" clId="{C6254917-6650-479A-8ACC-51999CF2F1A9}" dt="2021-06-08T22:27:13.286" v="1068" actId="478"/>
          <ac:cxnSpMkLst>
            <pc:docMk/>
            <pc:sldMk cId="543004932" sldId="5962"/>
            <ac:cxnSpMk id="123" creationId="{19CEA7FA-9245-42B4-AC88-EBB965D9E39D}"/>
          </ac:cxnSpMkLst>
        </pc:cxnChg>
        <pc:cxnChg chg="add del mod">
          <ac:chgData name="Piotr Starczyński" userId="dc30f4bf-33af-43bd-8a93-22fb8b326249" providerId="ADAL" clId="{C6254917-6650-479A-8ACC-51999CF2F1A9}" dt="2021-06-08T22:27:14.398" v="1069" actId="478"/>
          <ac:cxnSpMkLst>
            <pc:docMk/>
            <pc:sldMk cId="543004932" sldId="5962"/>
            <ac:cxnSpMk id="125" creationId="{6FD1B3CD-9D73-4613-B129-4C15E290585D}"/>
          </ac:cxnSpMkLst>
        </pc:cxnChg>
        <pc:cxnChg chg="add mod">
          <ac:chgData name="Piotr Starczyński" userId="dc30f4bf-33af-43bd-8a93-22fb8b326249" providerId="ADAL" clId="{C6254917-6650-479A-8ACC-51999CF2F1A9}" dt="2021-06-08T22:31:26.432" v="1135" actId="14100"/>
          <ac:cxnSpMkLst>
            <pc:docMk/>
            <pc:sldMk cId="543004932" sldId="5962"/>
            <ac:cxnSpMk id="128" creationId="{8111D5F1-45A5-4D7D-87B9-19206D23B544}"/>
          </ac:cxnSpMkLst>
        </pc:cxnChg>
        <pc:cxnChg chg="add mod">
          <ac:chgData name="Piotr Starczyński" userId="dc30f4bf-33af-43bd-8a93-22fb8b326249" providerId="ADAL" clId="{C6254917-6650-479A-8ACC-51999CF2F1A9}" dt="2021-06-08T22:31:21.055" v="1134" actId="14100"/>
          <ac:cxnSpMkLst>
            <pc:docMk/>
            <pc:sldMk cId="543004932" sldId="5962"/>
            <ac:cxnSpMk id="129" creationId="{C1595025-6002-4E6A-8B3B-EB61405F4DDB}"/>
          </ac:cxnSpMkLst>
        </pc:cxnChg>
        <pc:cxnChg chg="add mod">
          <ac:chgData name="Piotr Starczyński" userId="dc30f4bf-33af-43bd-8a93-22fb8b326249" providerId="ADAL" clId="{C6254917-6650-479A-8ACC-51999CF2F1A9}" dt="2021-06-08T22:30:16.922" v="1115" actId="1582"/>
          <ac:cxnSpMkLst>
            <pc:docMk/>
            <pc:sldMk cId="543004932" sldId="5962"/>
            <ac:cxnSpMk id="135" creationId="{6DEA3D53-8985-4134-AA42-3891AEB529E2}"/>
          </ac:cxnSpMkLst>
        </pc:cxnChg>
        <pc:cxnChg chg="add mod">
          <ac:chgData name="Piotr Starczyński" userId="dc30f4bf-33af-43bd-8a93-22fb8b326249" providerId="ADAL" clId="{C6254917-6650-479A-8ACC-51999CF2F1A9}" dt="2021-06-08T22:30:16.922" v="1115" actId="1582"/>
          <ac:cxnSpMkLst>
            <pc:docMk/>
            <pc:sldMk cId="543004932" sldId="5962"/>
            <ac:cxnSpMk id="139" creationId="{936F6838-F8DC-4733-9F60-D82C426B0350}"/>
          </ac:cxnSpMkLst>
        </pc:cxnChg>
      </pc:sldChg>
      <pc:sldChg chg="delSp modSp mod">
        <pc:chgData name="Piotr Starczyński" userId="dc30f4bf-33af-43bd-8a93-22fb8b326249" providerId="ADAL" clId="{C6254917-6650-479A-8ACC-51999CF2F1A9}" dt="2021-06-08T21:57:38.443" v="529"/>
        <pc:sldMkLst>
          <pc:docMk/>
          <pc:sldMk cId="357911247" sldId="5965"/>
        </pc:sldMkLst>
        <pc:spChg chg="del">
          <ac:chgData name="Piotr Starczyński" userId="dc30f4bf-33af-43bd-8a93-22fb8b326249" providerId="ADAL" clId="{C6254917-6650-479A-8ACC-51999CF2F1A9}" dt="2021-06-08T21:57:38.443" v="529"/>
          <ac:spMkLst>
            <pc:docMk/>
            <pc:sldMk cId="357911247" sldId="5965"/>
            <ac:spMk id="2" creationId="{620286C7-8601-4ED6-9B0E-219ADD64A21A}"/>
          </ac:spMkLst>
        </pc:spChg>
        <pc:spChg chg="mod">
          <ac:chgData name="Piotr Starczyński" userId="dc30f4bf-33af-43bd-8a93-22fb8b326249" providerId="ADAL" clId="{C6254917-6650-479A-8ACC-51999CF2F1A9}" dt="2021-06-08T21:47:32.866" v="410" actId="20577"/>
          <ac:spMkLst>
            <pc:docMk/>
            <pc:sldMk cId="357911247" sldId="5965"/>
            <ac:spMk id="14" creationId="{AE800B1A-3770-4A4C-9E48-A4DF6257DD9E}"/>
          </ac:spMkLst>
        </pc:spChg>
        <pc:spChg chg="del mod">
          <ac:chgData name="Piotr Starczyński" userId="dc30f4bf-33af-43bd-8a93-22fb8b326249" providerId="ADAL" clId="{C6254917-6650-479A-8ACC-51999CF2F1A9}" dt="2021-06-08T21:56:33.623" v="478"/>
          <ac:spMkLst>
            <pc:docMk/>
            <pc:sldMk cId="357911247" sldId="5965"/>
            <ac:spMk id="27" creationId="{70FE355E-94BD-4B38-B63A-239F020F2DB7}"/>
          </ac:spMkLst>
        </pc:spChg>
      </pc:sldChg>
      <pc:sldChg chg="delSp modSp del mod modShow">
        <pc:chgData name="Piotr Starczyński" userId="dc30f4bf-33af-43bd-8a93-22fb8b326249" providerId="ADAL" clId="{C6254917-6650-479A-8ACC-51999CF2F1A9}" dt="2021-06-09T13:45:54.365" v="1662" actId="47"/>
        <pc:sldMkLst>
          <pc:docMk/>
          <pc:sldMk cId="716393200" sldId="5966"/>
        </pc:sldMkLst>
        <pc:spChg chg="del">
          <ac:chgData name="Piotr Starczyński" userId="dc30f4bf-33af-43bd-8a93-22fb8b326249" providerId="ADAL" clId="{C6254917-6650-479A-8ACC-51999CF2F1A9}" dt="2021-06-08T21:57:38.443" v="529"/>
          <ac:spMkLst>
            <pc:docMk/>
            <pc:sldMk cId="716393200" sldId="5966"/>
            <ac:spMk id="2" creationId="{BF1EE239-B4A3-4957-ABDC-B05E1D7448D9}"/>
          </ac:spMkLst>
        </pc:spChg>
        <pc:spChg chg="del mod">
          <ac:chgData name="Piotr Starczyński" userId="dc30f4bf-33af-43bd-8a93-22fb8b326249" providerId="ADAL" clId="{C6254917-6650-479A-8ACC-51999CF2F1A9}" dt="2021-06-08T21:56:33.624" v="480"/>
          <ac:spMkLst>
            <pc:docMk/>
            <pc:sldMk cId="716393200" sldId="5966"/>
            <ac:spMk id="27" creationId="{70FE355E-94BD-4B38-B63A-239F020F2DB7}"/>
          </ac:spMkLst>
        </pc:spChg>
      </pc:sldChg>
      <pc:sldChg chg="addSp delSp modSp add mod ord">
        <pc:chgData name="Piotr Starczyński" userId="dc30f4bf-33af-43bd-8a93-22fb8b326249" providerId="ADAL" clId="{C6254917-6650-479A-8ACC-51999CF2F1A9}" dt="2021-06-08T22:57:37.655" v="1594"/>
        <pc:sldMkLst>
          <pc:docMk/>
          <pc:sldMk cId="1519329943" sldId="5967"/>
        </pc:sldMkLst>
        <pc:spChg chg="del">
          <ac:chgData name="Piotr Starczyński" userId="dc30f4bf-33af-43bd-8a93-22fb8b326249" providerId="ADAL" clId="{C6254917-6650-479A-8ACC-51999CF2F1A9}" dt="2021-06-08T22:48:55.351" v="1431" actId="478"/>
          <ac:spMkLst>
            <pc:docMk/>
            <pc:sldMk cId="1519329943" sldId="5967"/>
            <ac:spMk id="7" creationId="{72C0A44B-562B-4324-A7DF-A9F18AB8AC8B}"/>
          </ac:spMkLst>
        </pc:spChg>
        <pc:spChg chg="mod">
          <ac:chgData name="Piotr Starczyński" userId="dc30f4bf-33af-43bd-8a93-22fb8b326249" providerId="ADAL" clId="{C6254917-6650-479A-8ACC-51999CF2F1A9}" dt="2021-06-08T22:49:37.834" v="1492" actId="20577"/>
          <ac:spMkLst>
            <pc:docMk/>
            <pc:sldMk cId="1519329943" sldId="5967"/>
            <ac:spMk id="13" creationId="{1D2699FB-0081-42E5-B1CB-CB59C81E0C65}"/>
          </ac:spMkLst>
        </pc:spChg>
        <pc:spChg chg="add mod">
          <ac:chgData name="Piotr Starczyński" userId="dc30f4bf-33af-43bd-8a93-22fb8b326249" providerId="ADAL" clId="{C6254917-6650-479A-8ACC-51999CF2F1A9}" dt="2021-06-08T22:57:23.381" v="1592" actId="14100"/>
          <ac:spMkLst>
            <pc:docMk/>
            <pc:sldMk cId="1519329943" sldId="5967"/>
            <ac:spMk id="15" creationId="{4BA432EF-C7ED-4D3E-8C99-7FCAB3DC314B}"/>
          </ac:spMkLst>
        </pc:spChg>
        <pc:spChg chg="add mod">
          <ac:chgData name="Piotr Starczyński" userId="dc30f4bf-33af-43bd-8a93-22fb8b326249" providerId="ADAL" clId="{C6254917-6650-479A-8ACC-51999CF2F1A9}" dt="2021-06-08T22:57:15.564" v="1590" actId="14100"/>
          <ac:spMkLst>
            <pc:docMk/>
            <pc:sldMk cId="1519329943" sldId="5967"/>
            <ac:spMk id="17" creationId="{CC44B2A8-CE04-4D26-8096-7AE62E43C450}"/>
          </ac:spMkLst>
        </pc:spChg>
        <pc:spChg chg="del mod">
          <ac:chgData name="Piotr Starczyński" userId="dc30f4bf-33af-43bd-8a93-22fb8b326249" providerId="ADAL" clId="{C6254917-6650-479A-8ACC-51999CF2F1A9}" dt="2021-06-08T22:56:28.639" v="1580" actId="478"/>
          <ac:spMkLst>
            <pc:docMk/>
            <pc:sldMk cId="1519329943" sldId="5967"/>
            <ac:spMk id="21" creationId="{5521F187-2325-4F96-A651-B5056F01A7E2}"/>
          </ac:spMkLst>
        </pc:spChg>
        <pc:picChg chg="mod modCrop">
          <ac:chgData name="Piotr Starczyński" userId="dc30f4bf-33af-43bd-8a93-22fb8b326249" providerId="ADAL" clId="{C6254917-6650-479A-8ACC-51999CF2F1A9}" dt="2021-06-08T22:56:57.642" v="1586" actId="1076"/>
          <ac:picMkLst>
            <pc:docMk/>
            <pc:sldMk cId="1519329943" sldId="5967"/>
            <ac:picMk id="9" creationId="{0FB1A733-4BC6-4A79-B911-474F846F45C7}"/>
          </ac:picMkLst>
        </pc:picChg>
        <pc:picChg chg="del mod">
          <ac:chgData name="Piotr Starczyński" userId="dc30f4bf-33af-43bd-8a93-22fb8b326249" providerId="ADAL" clId="{C6254917-6650-479A-8ACC-51999CF2F1A9}" dt="2021-06-08T22:56:26.037" v="1578" actId="478"/>
          <ac:picMkLst>
            <pc:docMk/>
            <pc:sldMk cId="1519329943" sldId="5967"/>
            <ac:picMk id="14" creationId="{980E5C54-1B76-4067-9E58-3F3093BD73E3}"/>
          </ac:picMkLst>
        </pc:picChg>
        <pc:picChg chg="del">
          <ac:chgData name="Piotr Starczyński" userId="dc30f4bf-33af-43bd-8a93-22fb8b326249" providerId="ADAL" clId="{C6254917-6650-479A-8ACC-51999CF2F1A9}" dt="2021-06-08T22:48:55.871" v="1432" actId="478"/>
          <ac:picMkLst>
            <pc:docMk/>
            <pc:sldMk cId="1519329943" sldId="5967"/>
            <ac:picMk id="16" creationId="{537095CA-8026-464B-99AD-D4777F706703}"/>
          </ac:picMkLst>
        </pc:picChg>
        <pc:picChg chg="del">
          <ac:chgData name="Piotr Starczyński" userId="dc30f4bf-33af-43bd-8a93-22fb8b326249" providerId="ADAL" clId="{C6254917-6650-479A-8ACC-51999CF2F1A9}" dt="2021-06-08T22:48:37.134" v="1426" actId="478"/>
          <ac:picMkLst>
            <pc:docMk/>
            <pc:sldMk cId="1519329943" sldId="5967"/>
            <ac:picMk id="25" creationId="{B685C591-EA5D-420C-AF60-E3B67F68C259}"/>
          </ac:picMkLst>
        </pc:picChg>
        <pc:cxnChg chg="del mod">
          <ac:chgData name="Piotr Starczyński" userId="dc30f4bf-33af-43bd-8a93-22fb8b326249" providerId="ADAL" clId="{C6254917-6650-479A-8ACC-51999CF2F1A9}" dt="2021-06-08T22:48:56.678" v="1433" actId="478"/>
          <ac:cxnSpMkLst>
            <pc:docMk/>
            <pc:sldMk cId="1519329943" sldId="5967"/>
            <ac:cxnSpMk id="49" creationId="{1982786F-5167-4741-A69F-AFE3DAF8A2BF}"/>
          </ac:cxnSpMkLst>
        </pc:cxnChg>
        <pc:cxnChg chg="del mod">
          <ac:chgData name="Piotr Starczyński" userId="dc30f4bf-33af-43bd-8a93-22fb8b326249" providerId="ADAL" clId="{C6254917-6650-479A-8ACC-51999CF2F1A9}" dt="2021-06-08T22:56:25.540" v="1577" actId="478"/>
          <ac:cxnSpMkLst>
            <pc:docMk/>
            <pc:sldMk cId="1519329943" sldId="5967"/>
            <ac:cxnSpMk id="54" creationId="{342F2CAF-11F7-4D8E-9273-DCD1AA4315B8}"/>
          </ac:cxnSpMkLst>
        </pc:cxnChg>
      </pc:sldChg>
      <pc:sldChg chg="addSp delSp modSp add mod ord">
        <pc:chgData name="Piotr Starczyński" userId="dc30f4bf-33af-43bd-8a93-22fb8b326249" providerId="ADAL" clId="{C6254917-6650-479A-8ACC-51999CF2F1A9}" dt="2021-06-08T22:57:39.573" v="1596"/>
        <pc:sldMkLst>
          <pc:docMk/>
          <pc:sldMk cId="1347273040" sldId="5968"/>
        </pc:sldMkLst>
        <pc:spChg chg="add mod">
          <ac:chgData name="Piotr Starczyński" userId="dc30f4bf-33af-43bd-8a93-22fb8b326249" providerId="ADAL" clId="{C6254917-6650-479A-8ACC-51999CF2F1A9}" dt="2021-06-08T22:56:20.955" v="1576" actId="14100"/>
          <ac:spMkLst>
            <pc:docMk/>
            <pc:sldMk cId="1347273040" sldId="5968"/>
            <ac:spMk id="11" creationId="{A89E6D00-CA1F-4C62-A2B7-D60862BFBE2F}"/>
          </ac:spMkLst>
        </pc:spChg>
        <pc:spChg chg="mod">
          <ac:chgData name="Piotr Starczyński" userId="dc30f4bf-33af-43bd-8a93-22fb8b326249" providerId="ADAL" clId="{C6254917-6650-479A-8ACC-51999CF2F1A9}" dt="2021-06-08T22:54:33.181" v="1559" actId="20577"/>
          <ac:spMkLst>
            <pc:docMk/>
            <pc:sldMk cId="1347273040" sldId="5968"/>
            <ac:spMk id="13" creationId="{1D2699FB-0081-42E5-B1CB-CB59C81E0C65}"/>
          </ac:spMkLst>
        </pc:spChg>
        <pc:spChg chg="del mod">
          <ac:chgData name="Piotr Starczyński" userId="dc30f4bf-33af-43bd-8a93-22fb8b326249" providerId="ADAL" clId="{C6254917-6650-479A-8ACC-51999CF2F1A9}" dt="2021-06-08T22:56:06.333" v="1572" actId="478"/>
          <ac:spMkLst>
            <pc:docMk/>
            <pc:sldMk cId="1347273040" sldId="5968"/>
            <ac:spMk id="21" creationId="{5521F187-2325-4F96-A651-B5056F01A7E2}"/>
          </ac:spMkLst>
        </pc:spChg>
        <pc:picChg chg="add mod modCrop">
          <ac:chgData name="Piotr Starczyński" userId="dc30f4bf-33af-43bd-8a93-22fb8b326249" providerId="ADAL" clId="{C6254917-6650-479A-8ACC-51999CF2F1A9}" dt="2021-06-08T22:56:12.841" v="1574" actId="1076"/>
          <ac:picMkLst>
            <pc:docMk/>
            <pc:sldMk cId="1347273040" sldId="5968"/>
            <ac:picMk id="4" creationId="{4325C623-1D0D-4992-824C-775ADADEE175}"/>
          </ac:picMkLst>
        </pc:picChg>
        <pc:picChg chg="del">
          <ac:chgData name="Piotr Starczyński" userId="dc30f4bf-33af-43bd-8a93-22fb8b326249" providerId="ADAL" clId="{C6254917-6650-479A-8ACC-51999CF2F1A9}" dt="2021-06-08T22:51:25.715" v="1538" actId="478"/>
          <ac:picMkLst>
            <pc:docMk/>
            <pc:sldMk cId="1347273040" sldId="5968"/>
            <ac:picMk id="9" creationId="{0FB1A733-4BC6-4A79-B911-474F846F45C7}"/>
          </ac:picMkLst>
        </pc:picChg>
        <pc:picChg chg="del mod">
          <ac:chgData name="Piotr Starczyński" userId="dc30f4bf-33af-43bd-8a93-22fb8b326249" providerId="ADAL" clId="{C6254917-6650-479A-8ACC-51999CF2F1A9}" dt="2021-06-08T22:56:06.333" v="1572" actId="478"/>
          <ac:picMkLst>
            <pc:docMk/>
            <pc:sldMk cId="1347273040" sldId="5968"/>
            <ac:picMk id="14" creationId="{980E5C54-1B76-4067-9E58-3F3093BD73E3}"/>
          </ac:picMkLst>
        </pc:picChg>
        <pc:cxnChg chg="del mod">
          <ac:chgData name="Piotr Starczyński" userId="dc30f4bf-33af-43bd-8a93-22fb8b326249" providerId="ADAL" clId="{C6254917-6650-479A-8ACC-51999CF2F1A9}" dt="2021-06-08T22:56:06.333" v="1572" actId="478"/>
          <ac:cxnSpMkLst>
            <pc:docMk/>
            <pc:sldMk cId="1347273040" sldId="5968"/>
            <ac:cxnSpMk id="54" creationId="{342F2CAF-11F7-4D8E-9273-DCD1AA4315B8}"/>
          </ac:cxnSpMkLst>
        </pc:cxnChg>
      </pc:sldChg>
      <pc:sldChg chg="addSp delSp modSp add mod">
        <pc:chgData name="Piotr Starczyński" userId="dc30f4bf-33af-43bd-8a93-22fb8b326249" providerId="ADAL" clId="{C6254917-6650-479A-8ACC-51999CF2F1A9}" dt="2021-06-09T13:56:34.136" v="1762" actId="14100"/>
        <pc:sldMkLst>
          <pc:docMk/>
          <pc:sldMk cId="3491490115" sldId="5969"/>
        </pc:sldMkLst>
        <pc:spChg chg="del">
          <ac:chgData name="Piotr Starczyński" userId="dc30f4bf-33af-43bd-8a93-22fb8b326249" providerId="ADAL" clId="{C6254917-6650-479A-8ACC-51999CF2F1A9}" dt="2021-06-09T13:55:05.327" v="1702" actId="478"/>
          <ac:spMkLst>
            <pc:docMk/>
            <pc:sldMk cId="3491490115" sldId="5969"/>
            <ac:spMk id="11" creationId="{A89E6D00-CA1F-4C62-A2B7-D60862BFBE2F}"/>
          </ac:spMkLst>
        </pc:spChg>
        <pc:spChg chg="mod">
          <ac:chgData name="Piotr Starczyński" userId="dc30f4bf-33af-43bd-8a93-22fb8b326249" providerId="ADAL" clId="{C6254917-6650-479A-8ACC-51999CF2F1A9}" dt="2021-06-09T13:55:17.269" v="1747" actId="20577"/>
          <ac:spMkLst>
            <pc:docMk/>
            <pc:sldMk cId="3491490115" sldId="5969"/>
            <ac:spMk id="13" creationId="{1D2699FB-0081-42E5-B1CB-CB59C81E0C65}"/>
          </ac:spMkLst>
        </pc:spChg>
        <pc:picChg chg="del">
          <ac:chgData name="Piotr Starczyński" userId="dc30f4bf-33af-43bd-8a93-22fb8b326249" providerId="ADAL" clId="{C6254917-6650-479A-8ACC-51999CF2F1A9}" dt="2021-06-09T13:55:04.157" v="1701" actId="478"/>
          <ac:picMkLst>
            <pc:docMk/>
            <pc:sldMk cId="3491490115" sldId="5969"/>
            <ac:picMk id="4" creationId="{4325C623-1D0D-4992-824C-775ADADEE175}"/>
          </ac:picMkLst>
        </pc:picChg>
        <pc:picChg chg="add mod">
          <ac:chgData name="Piotr Starczyński" userId="dc30f4bf-33af-43bd-8a93-22fb8b326249" providerId="ADAL" clId="{C6254917-6650-479A-8ACC-51999CF2F1A9}" dt="2021-06-09T13:55:50.925" v="1754" actId="1076"/>
          <ac:picMkLst>
            <pc:docMk/>
            <pc:sldMk cId="3491490115" sldId="5969"/>
            <ac:picMk id="6" creationId="{78E6173D-99AB-4D26-B499-5AE0AA9871E6}"/>
          </ac:picMkLst>
        </pc:picChg>
        <pc:picChg chg="add mod">
          <ac:chgData name="Piotr Starczyński" userId="dc30f4bf-33af-43bd-8a93-22fb8b326249" providerId="ADAL" clId="{C6254917-6650-479A-8ACC-51999CF2F1A9}" dt="2021-06-09T13:56:14.513" v="1759" actId="1076"/>
          <ac:picMkLst>
            <pc:docMk/>
            <pc:sldMk cId="3491490115" sldId="5969"/>
            <ac:picMk id="8" creationId="{C7859131-8599-4164-8995-8F0A83BAE9E2}"/>
          </ac:picMkLst>
        </pc:picChg>
        <pc:cxnChg chg="add mod">
          <ac:chgData name="Piotr Starczyński" userId="dc30f4bf-33af-43bd-8a93-22fb8b326249" providerId="ADAL" clId="{C6254917-6650-479A-8ACC-51999CF2F1A9}" dt="2021-06-09T13:56:34.136" v="1762" actId="14100"/>
          <ac:cxnSpMkLst>
            <pc:docMk/>
            <pc:sldMk cId="3491490115" sldId="5969"/>
            <ac:cxnSpMk id="10" creationId="{7D75CA2D-E0F9-4717-A494-2FCA3397D703}"/>
          </ac:cxnSpMkLst>
        </pc:cxnChg>
      </pc:sldChg>
      <pc:sldMasterChg chg="modSldLayout">
        <pc:chgData name="Piotr Starczyński" userId="dc30f4bf-33af-43bd-8a93-22fb8b326249" providerId="ADAL" clId="{C6254917-6650-479A-8ACC-51999CF2F1A9}" dt="2021-06-08T21:57:56.184" v="545" actId="20577"/>
        <pc:sldMasterMkLst>
          <pc:docMk/>
          <pc:sldMasterMk cId="2053502479" sldId="2147483736"/>
        </pc:sldMasterMkLst>
        <pc:sldLayoutChg chg="modSp mod">
          <pc:chgData name="Piotr Starczyński" userId="dc30f4bf-33af-43bd-8a93-22fb8b326249" providerId="ADAL" clId="{C6254917-6650-479A-8ACC-51999CF2F1A9}" dt="2021-06-08T21:57:56.184" v="545" actId="20577"/>
          <pc:sldLayoutMkLst>
            <pc:docMk/>
            <pc:sldMasterMk cId="2053502479" sldId="2147483736"/>
            <pc:sldLayoutMk cId="1202526852" sldId="2147483738"/>
          </pc:sldLayoutMkLst>
          <pc:spChg chg="mod">
            <ac:chgData name="Piotr Starczyński" userId="dc30f4bf-33af-43bd-8a93-22fb8b326249" providerId="ADAL" clId="{C6254917-6650-479A-8ACC-51999CF2F1A9}" dt="2021-06-08T21:57:56.184" v="545" actId="20577"/>
            <ac:spMkLst>
              <pc:docMk/>
              <pc:sldMasterMk cId="2053502479" sldId="2147483736"/>
              <pc:sldLayoutMk cId="1202526852" sldId="2147483738"/>
              <ac:spMk id="6" creationId="{00000000-0000-0000-0000-000000000000}"/>
            </ac:spMkLst>
          </pc:spChg>
        </pc:sldLayoutChg>
        <pc:sldLayoutChg chg="modSp mod">
          <pc:chgData name="Piotr Starczyński" userId="dc30f4bf-33af-43bd-8a93-22fb8b326249" providerId="ADAL" clId="{C6254917-6650-479A-8ACC-51999CF2F1A9}" dt="2021-06-08T21:57:00.486" v="528" actId="20577"/>
          <pc:sldLayoutMkLst>
            <pc:docMk/>
            <pc:sldMasterMk cId="2053502479" sldId="2147483736"/>
            <pc:sldLayoutMk cId="4207976148" sldId="2147483740"/>
          </pc:sldLayoutMkLst>
          <pc:spChg chg="mod">
            <ac:chgData name="Piotr Starczyński" userId="dc30f4bf-33af-43bd-8a93-22fb8b326249" providerId="ADAL" clId="{C6254917-6650-479A-8ACC-51999CF2F1A9}" dt="2021-06-08T21:57:00.486" v="528" actId="20577"/>
            <ac:spMkLst>
              <pc:docMk/>
              <pc:sldMasterMk cId="2053502479" sldId="2147483736"/>
              <pc:sldLayoutMk cId="4207976148" sldId="2147483740"/>
              <ac:spMk id="5" creationId="{00000000-0000-0000-0000-000000000000}"/>
            </ac:spMkLst>
          </pc:spChg>
        </pc:sldLayoutChg>
      </pc:sldMasterChg>
    </pc:docChg>
  </pc:docChgLst>
  <pc:docChgLst>
    <pc:chgData name="Piotr Starczyński" userId="dc30f4bf-33af-43bd-8a93-22fb8b326249" providerId="ADAL" clId="{3E7989CD-F862-4C95-B28A-6DF81CE77225}"/>
    <pc:docChg chg="undo custSel addSld delSld modSld sldOrd modSection">
      <pc:chgData name="Piotr Starczyński" userId="dc30f4bf-33af-43bd-8a93-22fb8b326249" providerId="ADAL" clId="{3E7989CD-F862-4C95-B28A-6DF81CE77225}" dt="2021-05-18T15:38:04.329" v="2462"/>
      <pc:docMkLst>
        <pc:docMk/>
      </pc:docMkLst>
      <pc:sldChg chg="addSp delSp modSp mod ord">
        <pc:chgData name="Piotr Starczyński" userId="dc30f4bf-33af-43bd-8a93-22fb8b326249" providerId="ADAL" clId="{3E7989CD-F862-4C95-B28A-6DF81CE77225}" dt="2021-05-18T15:27:17.960" v="2277"/>
        <pc:sldMkLst>
          <pc:docMk/>
          <pc:sldMk cId="1973876862" sldId="393"/>
        </pc:sldMkLst>
        <pc:spChg chg="add del mod">
          <ac:chgData name="Piotr Starczyński" userId="dc30f4bf-33af-43bd-8a93-22fb8b326249" providerId="ADAL" clId="{3E7989CD-F862-4C95-B28A-6DF81CE77225}" dt="2021-05-18T10:53:36.976" v="427" actId="14100"/>
          <ac:spMkLst>
            <pc:docMk/>
            <pc:sldMk cId="1973876862" sldId="393"/>
            <ac:spMk id="4" creationId="{FF187B51-B23C-491D-8210-B24280221179}"/>
          </ac:spMkLst>
        </pc:spChg>
        <pc:spChg chg="mod">
          <ac:chgData name="Piotr Starczyński" userId="dc30f4bf-33af-43bd-8a93-22fb8b326249" providerId="ADAL" clId="{3E7989CD-F862-4C95-B28A-6DF81CE77225}" dt="2021-05-18T11:28:32.008" v="1446" actId="1076"/>
          <ac:spMkLst>
            <pc:docMk/>
            <pc:sldMk cId="1973876862" sldId="393"/>
            <ac:spMk id="5" creationId="{56EEC485-A031-4C5C-9D79-1E302E01604A}"/>
          </ac:spMkLst>
        </pc:spChg>
        <pc:spChg chg="del">
          <ac:chgData name="Piotr Starczyński" userId="dc30f4bf-33af-43bd-8a93-22fb8b326249" providerId="ADAL" clId="{3E7989CD-F862-4C95-B28A-6DF81CE77225}" dt="2021-05-18T10:48:10.768" v="184" actId="478"/>
          <ac:spMkLst>
            <pc:docMk/>
            <pc:sldMk cId="1973876862" sldId="393"/>
            <ac:spMk id="7" creationId="{BFEC412B-206D-4740-A4A9-F3415DBE82E8}"/>
          </ac:spMkLst>
        </pc:spChg>
        <pc:spChg chg="mod">
          <ac:chgData name="Piotr Starczyński" userId="dc30f4bf-33af-43bd-8a93-22fb8b326249" providerId="ADAL" clId="{3E7989CD-F862-4C95-B28A-6DF81CE77225}" dt="2021-05-18T11:28:32.008" v="1446" actId="1076"/>
          <ac:spMkLst>
            <pc:docMk/>
            <pc:sldMk cId="1973876862" sldId="393"/>
            <ac:spMk id="11" creationId="{05FA90B9-BAAD-4124-A9F3-94F36BE39977}"/>
          </ac:spMkLst>
        </pc:spChg>
        <pc:spChg chg="mod">
          <ac:chgData name="Piotr Starczyński" userId="dc30f4bf-33af-43bd-8a93-22fb8b326249" providerId="ADAL" clId="{3E7989CD-F862-4C95-B28A-6DF81CE77225}" dt="2021-05-18T11:28:32.008" v="1446" actId="1076"/>
          <ac:spMkLst>
            <pc:docMk/>
            <pc:sldMk cId="1973876862" sldId="393"/>
            <ac:spMk id="12" creationId="{9BB493BE-197A-4BE8-AF55-C434D5866F44}"/>
          </ac:spMkLst>
        </pc:spChg>
        <pc:spChg chg="add del mod">
          <ac:chgData name="Piotr Starczyński" userId="dc30f4bf-33af-43bd-8a93-22fb8b326249" providerId="ADAL" clId="{3E7989CD-F862-4C95-B28A-6DF81CE77225}" dt="2021-05-18T10:47:43.991" v="175"/>
          <ac:spMkLst>
            <pc:docMk/>
            <pc:sldMk cId="1973876862" sldId="393"/>
            <ac:spMk id="13" creationId="{FDA0A448-45C9-4A9A-B6B4-5A4968214135}"/>
          </ac:spMkLst>
        </pc:spChg>
        <pc:spChg chg="add mod">
          <ac:chgData name="Piotr Starczyński" userId="dc30f4bf-33af-43bd-8a93-22fb8b326249" providerId="ADAL" clId="{3E7989CD-F862-4C95-B28A-6DF81CE77225}" dt="2021-05-18T10:49:10.217" v="217" actId="20577"/>
          <ac:spMkLst>
            <pc:docMk/>
            <pc:sldMk cId="1973876862" sldId="393"/>
            <ac:spMk id="14" creationId="{B7EA446A-6FD6-40E1-8568-276456146042}"/>
          </ac:spMkLst>
        </pc:spChg>
        <pc:spChg chg="add mod">
          <ac:chgData name="Piotr Starczyński" userId="dc30f4bf-33af-43bd-8a93-22fb8b326249" providerId="ADAL" clId="{3E7989CD-F862-4C95-B28A-6DF81CE77225}" dt="2021-05-18T11:28:32.008" v="1446" actId="1076"/>
          <ac:spMkLst>
            <pc:docMk/>
            <pc:sldMk cId="1973876862" sldId="393"/>
            <ac:spMk id="17" creationId="{B24151E4-AE83-4E97-A4EE-33D0E373F5B3}"/>
          </ac:spMkLst>
        </pc:spChg>
        <pc:picChg chg="add del mod">
          <ac:chgData name="Piotr Starczyński" userId="dc30f4bf-33af-43bd-8a93-22fb8b326249" providerId="ADAL" clId="{3E7989CD-F862-4C95-B28A-6DF81CE77225}" dt="2021-05-18T10:53:39.844" v="428" actId="21"/>
          <ac:picMkLst>
            <pc:docMk/>
            <pc:sldMk cId="1973876862" sldId="393"/>
            <ac:picMk id="2" creationId="{165A0395-00A6-4BAA-A536-E72EE183A13E}"/>
          </ac:picMkLst>
        </pc:picChg>
        <pc:picChg chg="add mod">
          <ac:chgData name="Piotr Starczyński" userId="dc30f4bf-33af-43bd-8a93-22fb8b326249" providerId="ADAL" clId="{3E7989CD-F862-4C95-B28A-6DF81CE77225}" dt="2021-05-18T11:28:32.008" v="1446" actId="1076"/>
          <ac:picMkLst>
            <pc:docMk/>
            <pc:sldMk cId="1973876862" sldId="393"/>
            <ac:picMk id="3" creationId="{F1ED865C-E027-488D-A00B-2721B67D0506}"/>
          </ac:picMkLst>
        </pc:picChg>
        <pc:picChg chg="mod">
          <ac:chgData name="Piotr Starczyński" userId="dc30f4bf-33af-43bd-8a93-22fb8b326249" providerId="ADAL" clId="{3E7989CD-F862-4C95-B28A-6DF81CE77225}" dt="2021-05-18T11:28:32.008" v="1446" actId="1076"/>
          <ac:picMkLst>
            <pc:docMk/>
            <pc:sldMk cId="1973876862" sldId="393"/>
            <ac:picMk id="10" creationId="{6B58428A-5E82-4491-BCA4-52D28CD2786E}"/>
          </ac:picMkLst>
        </pc:picChg>
        <pc:picChg chg="mod">
          <ac:chgData name="Piotr Starczyński" userId="dc30f4bf-33af-43bd-8a93-22fb8b326249" providerId="ADAL" clId="{3E7989CD-F862-4C95-B28A-6DF81CE77225}" dt="2021-05-18T11:28:32.008" v="1446" actId="1076"/>
          <ac:picMkLst>
            <pc:docMk/>
            <pc:sldMk cId="1973876862" sldId="393"/>
            <ac:picMk id="1026" creationId="{7302A1BF-30A6-49DD-8A67-24D34FBFC83F}"/>
          </ac:picMkLst>
        </pc:picChg>
        <pc:picChg chg="mod">
          <ac:chgData name="Piotr Starczyński" userId="dc30f4bf-33af-43bd-8a93-22fb8b326249" providerId="ADAL" clId="{3E7989CD-F862-4C95-B28A-6DF81CE77225}" dt="2021-05-18T11:28:32.008" v="1446" actId="1076"/>
          <ac:picMkLst>
            <pc:docMk/>
            <pc:sldMk cId="1973876862" sldId="393"/>
            <ac:picMk id="1028" creationId="{BFD2403F-F5E8-4963-8F51-297D7BE76637}"/>
          </ac:picMkLst>
        </pc:picChg>
        <pc:cxnChg chg="add mod">
          <ac:chgData name="Piotr Starczyński" userId="dc30f4bf-33af-43bd-8a93-22fb8b326249" providerId="ADAL" clId="{3E7989CD-F862-4C95-B28A-6DF81CE77225}" dt="2021-05-18T11:28:32.008" v="1446" actId="1076"/>
          <ac:cxnSpMkLst>
            <pc:docMk/>
            <pc:sldMk cId="1973876862" sldId="393"/>
            <ac:cxnSpMk id="9" creationId="{C4FD5F8A-F5AB-4AB0-819C-36196C37570B}"/>
          </ac:cxnSpMkLst>
        </pc:cxnChg>
      </pc:sldChg>
      <pc:sldChg chg="modSp add del mod">
        <pc:chgData name="Piotr Starczyński" userId="dc30f4bf-33af-43bd-8a93-22fb8b326249" providerId="ADAL" clId="{3E7989CD-F862-4C95-B28A-6DF81CE77225}" dt="2021-05-18T10:41:36.644" v="169" actId="20577"/>
        <pc:sldMkLst>
          <pc:docMk/>
          <pc:sldMk cId="4093505864" sldId="652"/>
        </pc:sldMkLst>
        <pc:spChg chg="mod">
          <ac:chgData name="Piotr Starczyński" userId="dc30f4bf-33af-43bd-8a93-22fb8b326249" providerId="ADAL" clId="{3E7989CD-F862-4C95-B28A-6DF81CE77225}" dt="2021-05-18T10:41:36.644" v="169" actId="20577"/>
          <ac:spMkLst>
            <pc:docMk/>
            <pc:sldMk cId="4093505864" sldId="652"/>
            <ac:spMk id="4" creationId="{CDF8C385-C77B-4BDF-A059-5CD04A209A35}"/>
          </ac:spMkLst>
        </pc:spChg>
      </pc:sldChg>
      <pc:sldChg chg="modSp del mod">
        <pc:chgData name="Piotr Starczyński" userId="dc30f4bf-33af-43bd-8a93-22fb8b326249" providerId="ADAL" clId="{3E7989CD-F862-4C95-B28A-6DF81CE77225}" dt="2021-05-18T10:37:04.539" v="63" actId="47"/>
        <pc:sldMkLst>
          <pc:docMk/>
          <pc:sldMk cId="3500453324" sldId="700"/>
        </pc:sldMkLst>
        <pc:spChg chg="mod">
          <ac:chgData name="Piotr Starczyński" userId="dc30f4bf-33af-43bd-8a93-22fb8b326249" providerId="ADAL" clId="{3E7989CD-F862-4C95-B28A-6DF81CE77225}" dt="2021-05-18T10:35:56.880" v="57"/>
          <ac:spMkLst>
            <pc:docMk/>
            <pc:sldMk cId="3500453324" sldId="700"/>
            <ac:spMk id="8" creationId="{4190164E-2C6F-4502-A660-F2ED19831C6E}"/>
          </ac:spMkLst>
        </pc:spChg>
      </pc:sldChg>
      <pc:sldChg chg="del">
        <pc:chgData name="Piotr Starczyński" userId="dc30f4bf-33af-43bd-8a93-22fb8b326249" providerId="ADAL" clId="{3E7989CD-F862-4C95-B28A-6DF81CE77225}" dt="2021-05-18T10:37:19.477" v="65" actId="47"/>
        <pc:sldMkLst>
          <pc:docMk/>
          <pc:sldMk cId="762600659" sldId="706"/>
        </pc:sldMkLst>
      </pc:sldChg>
      <pc:sldChg chg="addSp modSp modNotesTx">
        <pc:chgData name="Piotr Starczyński" userId="dc30f4bf-33af-43bd-8a93-22fb8b326249" providerId="ADAL" clId="{3E7989CD-F862-4C95-B28A-6DF81CE77225}" dt="2021-05-18T15:27:31.494" v="2281" actId="571"/>
        <pc:sldMkLst>
          <pc:docMk/>
          <pc:sldMk cId="3270046687" sldId="730"/>
        </pc:sldMkLst>
        <pc:spChg chg="add mod">
          <ac:chgData name="Piotr Starczyński" userId="dc30f4bf-33af-43bd-8a93-22fb8b326249" providerId="ADAL" clId="{3E7989CD-F862-4C95-B28A-6DF81CE77225}" dt="2021-05-18T15:27:31.494" v="2281" actId="571"/>
          <ac:spMkLst>
            <pc:docMk/>
            <pc:sldMk cId="3270046687" sldId="730"/>
            <ac:spMk id="15" creationId="{DBE432DB-0780-4A68-8595-C77107F9B5D9}"/>
          </ac:spMkLst>
        </pc:spChg>
        <pc:spChg chg="add mod">
          <ac:chgData name="Piotr Starczyński" userId="dc30f4bf-33af-43bd-8a93-22fb8b326249" providerId="ADAL" clId="{3E7989CD-F862-4C95-B28A-6DF81CE77225}" dt="2021-05-18T15:27:31.494" v="2281" actId="571"/>
          <ac:spMkLst>
            <pc:docMk/>
            <pc:sldMk cId="3270046687" sldId="730"/>
            <ac:spMk id="16" creationId="{33D6AE8E-9D2D-4854-B00E-C23FDB7FC2BE}"/>
          </ac:spMkLst>
        </pc:spChg>
        <pc:spChg chg="add mod">
          <ac:chgData name="Piotr Starczyński" userId="dc30f4bf-33af-43bd-8a93-22fb8b326249" providerId="ADAL" clId="{3E7989CD-F862-4C95-B28A-6DF81CE77225}" dt="2021-05-18T15:27:31.494" v="2281" actId="571"/>
          <ac:spMkLst>
            <pc:docMk/>
            <pc:sldMk cId="3270046687" sldId="730"/>
            <ac:spMk id="17" creationId="{2A99C77B-47AE-4072-986A-6E8170C150AD}"/>
          </ac:spMkLst>
        </pc:spChg>
        <pc:spChg chg="add mod">
          <ac:chgData name="Piotr Starczyński" userId="dc30f4bf-33af-43bd-8a93-22fb8b326249" providerId="ADAL" clId="{3E7989CD-F862-4C95-B28A-6DF81CE77225}" dt="2021-05-18T15:27:31.494" v="2281" actId="571"/>
          <ac:spMkLst>
            <pc:docMk/>
            <pc:sldMk cId="3270046687" sldId="730"/>
            <ac:spMk id="18" creationId="{AD4DC69D-B5ED-411C-8ADD-6033E1B7E302}"/>
          </ac:spMkLst>
        </pc:spChg>
        <pc:spChg chg="add mod">
          <ac:chgData name="Piotr Starczyński" userId="dc30f4bf-33af-43bd-8a93-22fb8b326249" providerId="ADAL" clId="{3E7989CD-F862-4C95-B28A-6DF81CE77225}" dt="2021-05-18T15:27:31.494" v="2281" actId="571"/>
          <ac:spMkLst>
            <pc:docMk/>
            <pc:sldMk cId="3270046687" sldId="730"/>
            <ac:spMk id="19" creationId="{448CD0F5-EAF9-4619-B7EC-8A18A4AE884D}"/>
          </ac:spMkLst>
        </pc:spChg>
        <pc:spChg chg="add mod">
          <ac:chgData name="Piotr Starczyński" userId="dc30f4bf-33af-43bd-8a93-22fb8b326249" providerId="ADAL" clId="{3E7989CD-F862-4C95-B28A-6DF81CE77225}" dt="2021-05-18T15:27:31.494" v="2281" actId="571"/>
          <ac:spMkLst>
            <pc:docMk/>
            <pc:sldMk cId="3270046687" sldId="730"/>
            <ac:spMk id="20" creationId="{05E792D1-65E9-4B3B-AE42-89AA1AB8EBB7}"/>
          </ac:spMkLst>
        </pc:spChg>
        <pc:spChg chg="add mod">
          <ac:chgData name="Piotr Starczyński" userId="dc30f4bf-33af-43bd-8a93-22fb8b326249" providerId="ADAL" clId="{3E7989CD-F862-4C95-B28A-6DF81CE77225}" dt="2021-05-18T15:27:31.494" v="2281" actId="571"/>
          <ac:spMkLst>
            <pc:docMk/>
            <pc:sldMk cId="3270046687" sldId="730"/>
            <ac:spMk id="21" creationId="{674E1483-B6D3-4D2A-84EC-B675C2C7DB92}"/>
          </ac:spMkLst>
        </pc:spChg>
        <pc:spChg chg="add mod">
          <ac:chgData name="Piotr Starczyński" userId="dc30f4bf-33af-43bd-8a93-22fb8b326249" providerId="ADAL" clId="{3E7989CD-F862-4C95-B28A-6DF81CE77225}" dt="2021-05-18T15:27:31.494" v="2281" actId="571"/>
          <ac:spMkLst>
            <pc:docMk/>
            <pc:sldMk cId="3270046687" sldId="730"/>
            <ac:spMk id="22" creationId="{19BD27F2-56AE-4FEC-8CEA-FD5FED7C9F53}"/>
          </ac:spMkLst>
        </pc:spChg>
        <pc:spChg chg="add mod">
          <ac:chgData name="Piotr Starczyński" userId="dc30f4bf-33af-43bd-8a93-22fb8b326249" providerId="ADAL" clId="{3E7989CD-F862-4C95-B28A-6DF81CE77225}" dt="2021-05-18T15:27:31.494" v="2281" actId="571"/>
          <ac:spMkLst>
            <pc:docMk/>
            <pc:sldMk cId="3270046687" sldId="730"/>
            <ac:spMk id="23" creationId="{85421A60-43F4-43F4-AF9A-F8178E657C2A}"/>
          </ac:spMkLst>
        </pc:spChg>
      </pc:sldChg>
      <pc:sldChg chg="add del">
        <pc:chgData name="Piotr Starczyński" userId="dc30f4bf-33af-43bd-8a93-22fb8b326249" providerId="ADAL" clId="{3E7989CD-F862-4C95-B28A-6DF81CE77225}" dt="2021-05-18T10:38:10.499" v="68"/>
        <pc:sldMkLst>
          <pc:docMk/>
          <pc:sldMk cId="2782946223" sldId="737"/>
        </pc:sldMkLst>
      </pc:sldChg>
      <pc:sldChg chg="addSp delSp modSp add del mod">
        <pc:chgData name="Piotr Starczyński" userId="dc30f4bf-33af-43bd-8a93-22fb8b326249" providerId="ADAL" clId="{3E7989CD-F862-4C95-B28A-6DF81CE77225}" dt="2021-05-18T15:16:38.497" v="1888" actId="20577"/>
        <pc:sldMkLst>
          <pc:docMk/>
          <pc:sldMk cId="3565857346" sldId="5942"/>
        </pc:sldMkLst>
        <pc:spChg chg="mod">
          <ac:chgData name="Piotr Starczyński" userId="dc30f4bf-33af-43bd-8a93-22fb8b326249" providerId="ADAL" clId="{3E7989CD-F862-4C95-B28A-6DF81CE77225}" dt="2021-05-18T10:38:46.419" v="92" actId="20577"/>
          <ac:spMkLst>
            <pc:docMk/>
            <pc:sldMk cId="3565857346" sldId="5942"/>
            <ac:spMk id="5" creationId="{51355142-645F-4C73-9ED1-CF48E037E747}"/>
          </ac:spMkLst>
        </pc:spChg>
        <pc:spChg chg="del mod">
          <ac:chgData name="Piotr Starczyński" userId="dc30f4bf-33af-43bd-8a93-22fb8b326249" providerId="ADAL" clId="{3E7989CD-F862-4C95-B28A-6DF81CE77225}" dt="2021-05-18T11:06:21.833" v="494"/>
          <ac:spMkLst>
            <pc:docMk/>
            <pc:sldMk cId="3565857346" sldId="5942"/>
            <ac:spMk id="8" creationId="{87D307FE-36FF-4255-9BF7-9C6199C1CF41}"/>
          </ac:spMkLst>
        </pc:spChg>
        <pc:spChg chg="del mod">
          <ac:chgData name="Piotr Starczyński" userId="dc30f4bf-33af-43bd-8a93-22fb8b326249" providerId="ADAL" clId="{3E7989CD-F862-4C95-B28A-6DF81CE77225}" dt="2021-05-18T10:47:30.230" v="173"/>
          <ac:spMkLst>
            <pc:docMk/>
            <pc:sldMk cId="3565857346" sldId="5942"/>
            <ac:spMk id="9" creationId="{14DD02EB-5A70-4AA0-AE2E-B656AA27EC3F}"/>
          </ac:spMkLst>
        </pc:spChg>
        <pc:spChg chg="del mod">
          <ac:chgData name="Piotr Starczyński" userId="dc30f4bf-33af-43bd-8a93-22fb8b326249" providerId="ADAL" clId="{3E7989CD-F862-4C95-B28A-6DF81CE77225}" dt="2021-05-18T11:10:08.725" v="511" actId="478"/>
          <ac:spMkLst>
            <pc:docMk/>
            <pc:sldMk cId="3565857346" sldId="5942"/>
            <ac:spMk id="14" creationId="{CC2D18C4-87DF-47DD-8B40-660F215530E6}"/>
          </ac:spMkLst>
        </pc:spChg>
        <pc:graphicFrameChg chg="add del mod">
          <ac:chgData name="Piotr Starczyński" userId="dc30f4bf-33af-43bd-8a93-22fb8b326249" providerId="ADAL" clId="{3E7989CD-F862-4C95-B28A-6DF81CE77225}" dt="2021-05-18T11:10:24.828" v="518"/>
          <ac:graphicFrameMkLst>
            <pc:docMk/>
            <pc:sldMk cId="3565857346" sldId="5942"/>
            <ac:graphicFrameMk id="10" creationId="{02497241-0C36-452C-BBDD-69075E8488B6}"/>
          </ac:graphicFrameMkLst>
        </pc:graphicFrameChg>
        <pc:graphicFrameChg chg="add del mod">
          <ac:chgData name="Piotr Starczyński" userId="dc30f4bf-33af-43bd-8a93-22fb8b326249" providerId="ADAL" clId="{3E7989CD-F862-4C95-B28A-6DF81CE77225}" dt="2021-05-18T11:10:28.092" v="520"/>
          <ac:graphicFrameMkLst>
            <pc:docMk/>
            <pc:sldMk cId="3565857346" sldId="5942"/>
            <ac:graphicFrameMk id="11" creationId="{EBBB208A-FF8E-4424-9788-0134249954CB}"/>
          </ac:graphicFrameMkLst>
        </pc:graphicFrameChg>
        <pc:graphicFrameChg chg="add mod modGraphic">
          <ac:chgData name="Piotr Starczyński" userId="dc30f4bf-33af-43bd-8a93-22fb8b326249" providerId="ADAL" clId="{3E7989CD-F862-4C95-B28A-6DF81CE77225}" dt="2021-05-18T15:16:38.497" v="1888" actId="20577"/>
          <ac:graphicFrameMkLst>
            <pc:docMk/>
            <pc:sldMk cId="3565857346" sldId="5942"/>
            <ac:graphicFrameMk id="12" creationId="{4E78FF76-0AE1-447F-94ED-25E5C56A87ED}"/>
          </ac:graphicFrameMkLst>
        </pc:graphicFrameChg>
      </pc:sldChg>
      <pc:sldChg chg="add del">
        <pc:chgData name="Piotr Starczyński" userId="dc30f4bf-33af-43bd-8a93-22fb8b326249" providerId="ADAL" clId="{3E7989CD-F862-4C95-B28A-6DF81CE77225}" dt="2021-05-18T11:05:45.123" v="487"/>
        <pc:sldMkLst>
          <pc:docMk/>
          <pc:sldMk cId="330545495" sldId="5943"/>
        </pc:sldMkLst>
      </pc:sldChg>
      <pc:sldChg chg="modSp add mod">
        <pc:chgData name="Piotr Starczyński" userId="dc30f4bf-33af-43bd-8a93-22fb8b326249" providerId="ADAL" clId="{3E7989CD-F862-4C95-B28A-6DF81CE77225}" dt="2021-05-18T11:06:07.346" v="490" actId="207"/>
        <pc:sldMkLst>
          <pc:docMk/>
          <pc:sldMk cId="2517387372" sldId="5943"/>
        </pc:sldMkLst>
        <pc:spChg chg="mod">
          <ac:chgData name="Piotr Starczyński" userId="dc30f4bf-33af-43bd-8a93-22fb8b326249" providerId="ADAL" clId="{3E7989CD-F862-4C95-B28A-6DF81CE77225}" dt="2021-05-18T11:06:07.346" v="490" actId="207"/>
          <ac:spMkLst>
            <pc:docMk/>
            <pc:sldMk cId="2517387372" sldId="5943"/>
            <ac:spMk id="4" creationId="{CDF8C385-C77B-4BDF-A059-5CD04A209A35}"/>
          </ac:spMkLst>
        </pc:spChg>
      </pc:sldChg>
      <pc:sldChg chg="add del">
        <pc:chgData name="Piotr Starczyński" userId="dc30f4bf-33af-43bd-8a93-22fb8b326249" providerId="ADAL" clId="{3E7989CD-F862-4C95-B28A-6DF81CE77225}" dt="2021-05-18T15:05:24.812" v="1461"/>
        <pc:sldMkLst>
          <pc:docMk/>
          <pc:sldMk cId="344148368" sldId="5944"/>
        </pc:sldMkLst>
      </pc:sldChg>
      <pc:sldChg chg="add del">
        <pc:chgData name="Piotr Starczyński" userId="dc30f4bf-33af-43bd-8a93-22fb8b326249" providerId="ADAL" clId="{3E7989CD-F862-4C95-B28A-6DF81CE77225}" dt="2021-05-18T11:09:00.329" v="498"/>
        <pc:sldMkLst>
          <pc:docMk/>
          <pc:sldMk cId="3004677512" sldId="5944"/>
        </pc:sldMkLst>
      </pc:sldChg>
      <pc:sldChg chg="addSp delSp modSp add mod ord">
        <pc:chgData name="Piotr Starczyński" userId="dc30f4bf-33af-43bd-8a93-22fb8b326249" providerId="ADAL" clId="{3E7989CD-F862-4C95-B28A-6DF81CE77225}" dt="2021-05-18T15:13:36.600" v="1775"/>
        <pc:sldMkLst>
          <pc:docMk/>
          <pc:sldMk cId="3506196532" sldId="5944"/>
        </pc:sldMkLst>
        <pc:spChg chg="add mod">
          <ac:chgData name="Piotr Starczyński" userId="dc30f4bf-33af-43bd-8a93-22fb8b326249" providerId="ADAL" clId="{3E7989CD-F862-4C95-B28A-6DF81CE77225}" dt="2021-05-18T15:07:57.943" v="1506" actId="1076"/>
          <ac:spMkLst>
            <pc:docMk/>
            <pc:sldMk cId="3506196532" sldId="5944"/>
            <ac:spMk id="2" creationId="{2158435A-22CF-4946-8562-E32B1A3E0F6B}"/>
          </ac:spMkLst>
        </pc:spChg>
        <pc:spChg chg="add del mod">
          <ac:chgData name="Piotr Starczyński" userId="dc30f4bf-33af-43bd-8a93-22fb8b326249" providerId="ADAL" clId="{3E7989CD-F862-4C95-B28A-6DF81CE77225}" dt="2021-05-18T15:11:03.814" v="1552" actId="478"/>
          <ac:spMkLst>
            <pc:docMk/>
            <pc:sldMk cId="3506196532" sldId="5944"/>
            <ac:spMk id="9" creationId="{C166EDDF-8005-4E0F-A6EB-3891B67A46AF}"/>
          </ac:spMkLst>
        </pc:spChg>
        <pc:spChg chg="add mod">
          <ac:chgData name="Piotr Starczyński" userId="dc30f4bf-33af-43bd-8a93-22fb8b326249" providerId="ADAL" clId="{3E7989CD-F862-4C95-B28A-6DF81CE77225}" dt="2021-05-18T15:13:16.160" v="1773" actId="20577"/>
          <ac:spMkLst>
            <pc:docMk/>
            <pc:sldMk cId="3506196532" sldId="5944"/>
            <ac:spMk id="13" creationId="{1D2699FB-0081-42E5-B1CB-CB59C81E0C65}"/>
          </ac:spMkLst>
        </pc:spChg>
        <pc:spChg chg="add mod">
          <ac:chgData name="Piotr Starczyński" userId="dc30f4bf-33af-43bd-8a93-22fb8b326249" providerId="ADAL" clId="{3E7989CD-F862-4C95-B28A-6DF81CE77225}" dt="2021-05-18T15:13:06.409" v="1772" actId="20577"/>
          <ac:spMkLst>
            <pc:docMk/>
            <pc:sldMk cId="3506196532" sldId="5944"/>
            <ac:spMk id="14" creationId="{AE800B1A-3770-4A4C-9E48-A4DF6257DD9E}"/>
          </ac:spMkLst>
        </pc:spChg>
        <pc:spChg chg="add mod">
          <ac:chgData name="Piotr Starczyński" userId="dc30f4bf-33af-43bd-8a93-22fb8b326249" providerId="ADAL" clId="{3E7989CD-F862-4C95-B28A-6DF81CE77225}" dt="2021-05-18T15:12:41.449" v="1727" actId="20577"/>
          <ac:spMkLst>
            <pc:docMk/>
            <pc:sldMk cId="3506196532" sldId="5944"/>
            <ac:spMk id="15" creationId="{B31E7C0E-9FEE-4964-AE62-AEE0ACA05CF0}"/>
          </ac:spMkLst>
        </pc:spChg>
        <pc:graphicFrameChg chg="mod">
          <ac:chgData name="Piotr Starczyński" userId="dc30f4bf-33af-43bd-8a93-22fb8b326249" providerId="ADAL" clId="{3E7989CD-F862-4C95-B28A-6DF81CE77225}" dt="2021-05-18T15:07:57.943" v="1506" actId="1076"/>
          <ac:graphicFrameMkLst>
            <pc:docMk/>
            <pc:sldMk cId="3506196532" sldId="5944"/>
            <ac:graphicFrameMk id="12" creationId="{4E78FF76-0AE1-447F-94ED-25E5C56A87ED}"/>
          </ac:graphicFrameMkLst>
        </pc:graphicFrameChg>
        <pc:cxnChg chg="add mod">
          <ac:chgData name="Piotr Starczyński" userId="dc30f4bf-33af-43bd-8a93-22fb8b326249" providerId="ADAL" clId="{3E7989CD-F862-4C95-B28A-6DF81CE77225}" dt="2021-05-18T15:08:54.252" v="1548" actId="1076"/>
          <ac:cxnSpMkLst>
            <pc:docMk/>
            <pc:sldMk cId="3506196532" sldId="5944"/>
            <ac:cxnSpMk id="4" creationId="{4865F2D0-0EDC-4E78-8E2D-FB51BCBFAE04}"/>
          </ac:cxnSpMkLst>
        </pc:cxnChg>
      </pc:sldChg>
      <pc:sldChg chg="add del">
        <pc:chgData name="Piotr Starczyński" userId="dc30f4bf-33af-43bd-8a93-22fb8b326249" providerId="ADAL" clId="{3E7989CD-F862-4C95-B28A-6DF81CE77225}" dt="2021-05-18T15:05:19.872" v="1459"/>
        <pc:sldMkLst>
          <pc:docMk/>
          <pc:sldMk cId="3905518605" sldId="5944"/>
        </pc:sldMkLst>
      </pc:sldChg>
      <pc:sldChg chg="delSp modSp add del mod">
        <pc:chgData name="Piotr Starczyński" userId="dc30f4bf-33af-43bd-8a93-22fb8b326249" providerId="ADAL" clId="{3E7989CD-F862-4C95-B28A-6DF81CE77225}" dt="2021-05-18T15:27:04.381" v="2275" actId="5793"/>
        <pc:sldMkLst>
          <pc:docMk/>
          <pc:sldMk cId="246057782" sldId="5945"/>
        </pc:sldMkLst>
        <pc:spChg chg="del mod">
          <ac:chgData name="Piotr Starczyński" userId="dc30f4bf-33af-43bd-8a93-22fb8b326249" providerId="ADAL" clId="{3E7989CD-F862-4C95-B28A-6DF81CE77225}" dt="2021-05-18T15:14:13.559" v="1807" actId="478"/>
          <ac:spMkLst>
            <pc:docMk/>
            <pc:sldMk cId="246057782" sldId="5945"/>
            <ac:spMk id="2" creationId="{2158435A-22CF-4946-8562-E32B1A3E0F6B}"/>
          </ac:spMkLst>
        </pc:spChg>
        <pc:spChg chg="mod">
          <ac:chgData name="Piotr Starczyński" userId="dc30f4bf-33af-43bd-8a93-22fb8b326249" providerId="ADAL" clId="{3E7989CD-F862-4C95-B28A-6DF81CE77225}" dt="2021-05-18T15:26:12.387" v="2171" actId="20577"/>
          <ac:spMkLst>
            <pc:docMk/>
            <pc:sldMk cId="246057782" sldId="5945"/>
            <ac:spMk id="13" creationId="{1D2699FB-0081-42E5-B1CB-CB59C81E0C65}"/>
          </ac:spMkLst>
        </pc:spChg>
        <pc:spChg chg="mod">
          <ac:chgData name="Piotr Starczyński" userId="dc30f4bf-33af-43bd-8a93-22fb8b326249" providerId="ADAL" clId="{3E7989CD-F862-4C95-B28A-6DF81CE77225}" dt="2021-05-18T15:27:04.381" v="2275" actId="5793"/>
          <ac:spMkLst>
            <pc:docMk/>
            <pc:sldMk cId="246057782" sldId="5945"/>
            <ac:spMk id="14" creationId="{AE800B1A-3770-4A4C-9E48-A4DF6257DD9E}"/>
          </ac:spMkLst>
        </pc:spChg>
        <pc:spChg chg="del">
          <ac:chgData name="Piotr Starczyński" userId="dc30f4bf-33af-43bd-8a93-22fb8b326249" providerId="ADAL" clId="{3E7989CD-F862-4C95-B28A-6DF81CE77225}" dt="2021-05-18T15:14:16.535" v="1809" actId="478"/>
          <ac:spMkLst>
            <pc:docMk/>
            <pc:sldMk cId="246057782" sldId="5945"/>
            <ac:spMk id="15" creationId="{B31E7C0E-9FEE-4964-AE62-AEE0ACA05CF0}"/>
          </ac:spMkLst>
        </pc:spChg>
        <pc:graphicFrameChg chg="mod">
          <ac:chgData name="Piotr Starczyński" userId="dc30f4bf-33af-43bd-8a93-22fb8b326249" providerId="ADAL" clId="{3E7989CD-F862-4C95-B28A-6DF81CE77225}" dt="2021-05-18T15:14:10.934" v="1805" actId="478"/>
          <ac:graphicFrameMkLst>
            <pc:docMk/>
            <pc:sldMk cId="246057782" sldId="5945"/>
            <ac:graphicFrameMk id="12" creationId="{4E78FF76-0AE1-447F-94ED-25E5C56A87ED}"/>
          </ac:graphicFrameMkLst>
        </pc:graphicFrameChg>
        <pc:cxnChg chg="del">
          <ac:chgData name="Piotr Starczyński" userId="dc30f4bf-33af-43bd-8a93-22fb8b326249" providerId="ADAL" clId="{3E7989CD-F862-4C95-B28A-6DF81CE77225}" dt="2021-05-18T15:14:14.227" v="1808" actId="478"/>
          <ac:cxnSpMkLst>
            <pc:docMk/>
            <pc:sldMk cId="246057782" sldId="5945"/>
            <ac:cxnSpMk id="4" creationId="{4865F2D0-0EDC-4E78-8E2D-FB51BCBFAE04}"/>
          </ac:cxnSpMkLst>
        </pc:cxnChg>
      </pc:sldChg>
      <pc:sldChg chg="addSp delSp modSp add mod ord">
        <pc:chgData name="Piotr Starczyński" userId="dc30f4bf-33af-43bd-8a93-22fb8b326249" providerId="ADAL" clId="{3E7989CD-F862-4C95-B28A-6DF81CE77225}" dt="2021-05-18T15:38:04.329" v="2462"/>
        <pc:sldMkLst>
          <pc:docMk/>
          <pc:sldMk cId="231996378" sldId="5946"/>
        </pc:sldMkLst>
        <pc:spChg chg="add del mod">
          <ac:chgData name="Piotr Starczyński" userId="dc30f4bf-33af-43bd-8a93-22fb8b326249" providerId="ADAL" clId="{3E7989CD-F862-4C95-B28A-6DF81CE77225}" dt="2021-05-18T15:32:32.463" v="2369" actId="478"/>
          <ac:spMkLst>
            <pc:docMk/>
            <pc:sldMk cId="231996378" sldId="5946"/>
            <ac:spMk id="8" creationId="{7F8A8E94-18DD-4FEB-AD5A-F7A4B3D133C0}"/>
          </ac:spMkLst>
        </pc:spChg>
        <pc:spChg chg="add del mod">
          <ac:chgData name="Piotr Starczyński" userId="dc30f4bf-33af-43bd-8a93-22fb8b326249" providerId="ADAL" clId="{3E7989CD-F862-4C95-B28A-6DF81CE77225}" dt="2021-05-18T15:33:00.197" v="2377" actId="478"/>
          <ac:spMkLst>
            <pc:docMk/>
            <pc:sldMk cId="231996378" sldId="5946"/>
            <ac:spMk id="9" creationId="{2A0F6A1A-4CB1-4B94-B3A5-D709295F2DDE}"/>
          </ac:spMkLst>
        </pc:spChg>
        <pc:spChg chg="add del mod">
          <ac:chgData name="Piotr Starczyński" userId="dc30f4bf-33af-43bd-8a93-22fb8b326249" providerId="ADAL" clId="{3E7989CD-F862-4C95-B28A-6DF81CE77225}" dt="2021-05-18T15:32:22.377" v="2362" actId="478"/>
          <ac:spMkLst>
            <pc:docMk/>
            <pc:sldMk cId="231996378" sldId="5946"/>
            <ac:spMk id="10" creationId="{137E726B-4A08-4B91-94C9-E92FD4BCAB0E}"/>
          </ac:spMkLst>
        </pc:spChg>
        <pc:spChg chg="add del mod">
          <ac:chgData name="Piotr Starczyński" userId="dc30f4bf-33af-43bd-8a93-22fb8b326249" providerId="ADAL" clId="{3E7989CD-F862-4C95-B28A-6DF81CE77225}" dt="2021-05-18T15:32:22.924" v="2363" actId="478"/>
          <ac:spMkLst>
            <pc:docMk/>
            <pc:sldMk cId="231996378" sldId="5946"/>
            <ac:spMk id="11" creationId="{D1FE9A10-9023-4BB2-BE60-6CED41C5C831}"/>
          </ac:spMkLst>
        </pc:spChg>
        <pc:spChg chg="del">
          <ac:chgData name="Piotr Starczyński" userId="dc30f4bf-33af-43bd-8a93-22fb8b326249" providerId="ADAL" clId="{3E7989CD-F862-4C95-B28A-6DF81CE77225}" dt="2021-05-18T15:15:57.106" v="1831" actId="478"/>
          <ac:spMkLst>
            <pc:docMk/>
            <pc:sldMk cId="231996378" sldId="5946"/>
            <ac:spMk id="14" creationId="{AE800B1A-3770-4A4C-9E48-A4DF6257DD9E}"/>
          </ac:spMkLst>
        </pc:spChg>
        <pc:spChg chg="add del mod">
          <ac:chgData name="Piotr Starczyński" userId="dc30f4bf-33af-43bd-8a93-22fb8b326249" providerId="ADAL" clId="{3E7989CD-F862-4C95-B28A-6DF81CE77225}" dt="2021-05-18T15:32:55.702" v="2372" actId="478"/>
          <ac:spMkLst>
            <pc:docMk/>
            <pc:sldMk cId="231996378" sldId="5946"/>
            <ac:spMk id="15" creationId="{B7CDA87F-57BA-4A02-8FFC-AAC5963690BF}"/>
          </ac:spMkLst>
        </pc:spChg>
        <pc:spChg chg="add del mod">
          <ac:chgData name="Piotr Starczyński" userId="dc30f4bf-33af-43bd-8a93-22fb8b326249" providerId="ADAL" clId="{3E7989CD-F862-4C95-B28A-6DF81CE77225}" dt="2021-05-18T15:32:56.189" v="2373" actId="478"/>
          <ac:spMkLst>
            <pc:docMk/>
            <pc:sldMk cId="231996378" sldId="5946"/>
            <ac:spMk id="16" creationId="{05E361EF-E17E-4BE5-83C8-7530FE786B45}"/>
          </ac:spMkLst>
        </pc:spChg>
        <pc:spChg chg="add del mod">
          <ac:chgData name="Piotr Starczyński" userId="dc30f4bf-33af-43bd-8a93-22fb8b326249" providerId="ADAL" clId="{3E7989CD-F862-4C95-B28A-6DF81CE77225}" dt="2021-05-18T15:32:58.558" v="2376" actId="478"/>
          <ac:spMkLst>
            <pc:docMk/>
            <pc:sldMk cId="231996378" sldId="5946"/>
            <ac:spMk id="17" creationId="{CD318556-3F37-47BE-A56A-8DD2E23FCFAE}"/>
          </ac:spMkLst>
        </pc:spChg>
        <pc:spChg chg="add del mod">
          <ac:chgData name="Piotr Starczyński" userId="dc30f4bf-33af-43bd-8a93-22fb8b326249" providerId="ADAL" clId="{3E7989CD-F862-4C95-B28A-6DF81CE77225}" dt="2021-05-18T15:32:57.861" v="2375" actId="478"/>
          <ac:spMkLst>
            <pc:docMk/>
            <pc:sldMk cId="231996378" sldId="5946"/>
            <ac:spMk id="18" creationId="{139B86EF-B5AA-4A1C-A8E3-425059B8E011}"/>
          </ac:spMkLst>
        </pc:spChg>
        <pc:spChg chg="add del mod">
          <ac:chgData name="Piotr Starczyński" userId="dc30f4bf-33af-43bd-8a93-22fb8b326249" providerId="ADAL" clId="{3E7989CD-F862-4C95-B28A-6DF81CE77225}" dt="2021-05-18T15:32:23.359" v="2364" actId="478"/>
          <ac:spMkLst>
            <pc:docMk/>
            <pc:sldMk cId="231996378" sldId="5946"/>
            <ac:spMk id="19" creationId="{C83C0EF3-2D94-4A37-94AA-276775916E12}"/>
          </ac:spMkLst>
        </pc:spChg>
        <pc:spChg chg="add del mod">
          <ac:chgData name="Piotr Starczyński" userId="dc30f4bf-33af-43bd-8a93-22fb8b326249" providerId="ADAL" clId="{3E7989CD-F862-4C95-B28A-6DF81CE77225}" dt="2021-05-18T15:32:23.697" v="2365" actId="478"/>
          <ac:spMkLst>
            <pc:docMk/>
            <pc:sldMk cId="231996378" sldId="5946"/>
            <ac:spMk id="20" creationId="{FD64349F-48B3-4FE7-BAD0-790F72748886}"/>
          </ac:spMkLst>
        </pc:spChg>
        <pc:spChg chg="add mod">
          <ac:chgData name="Piotr Starczyński" userId="dc30f4bf-33af-43bd-8a93-22fb8b326249" providerId="ADAL" clId="{3E7989CD-F862-4C95-B28A-6DF81CE77225}" dt="2021-05-18T15:28:00.197" v="2284"/>
          <ac:spMkLst>
            <pc:docMk/>
            <pc:sldMk cId="231996378" sldId="5946"/>
            <ac:spMk id="23" creationId="{A582E4DD-4B4A-4E4E-909A-2606AA9031D1}"/>
          </ac:spMkLst>
        </pc:spChg>
        <pc:spChg chg="add mod">
          <ac:chgData name="Piotr Starczyński" userId="dc30f4bf-33af-43bd-8a93-22fb8b326249" providerId="ADAL" clId="{3E7989CD-F862-4C95-B28A-6DF81CE77225}" dt="2021-05-18T15:28:00.197" v="2284"/>
          <ac:spMkLst>
            <pc:docMk/>
            <pc:sldMk cId="231996378" sldId="5946"/>
            <ac:spMk id="24" creationId="{48713ED7-2FF7-4336-9E65-3DAC8FF8CFA7}"/>
          </ac:spMkLst>
        </pc:spChg>
        <pc:spChg chg="add mod">
          <ac:chgData name="Piotr Starczyński" userId="dc30f4bf-33af-43bd-8a93-22fb8b326249" providerId="ADAL" clId="{3E7989CD-F862-4C95-B28A-6DF81CE77225}" dt="2021-05-18T15:28:00.197" v="2284"/>
          <ac:spMkLst>
            <pc:docMk/>
            <pc:sldMk cId="231996378" sldId="5946"/>
            <ac:spMk id="25" creationId="{0ADFF1FC-5617-4633-9928-2D15EC444200}"/>
          </ac:spMkLst>
        </pc:spChg>
        <pc:spChg chg="add mod">
          <ac:chgData name="Piotr Starczyński" userId="dc30f4bf-33af-43bd-8a93-22fb8b326249" providerId="ADAL" clId="{3E7989CD-F862-4C95-B28A-6DF81CE77225}" dt="2021-05-18T15:28:06.067" v="2285" actId="1076"/>
          <ac:spMkLst>
            <pc:docMk/>
            <pc:sldMk cId="231996378" sldId="5946"/>
            <ac:spMk id="26" creationId="{FE028583-F544-4D50-B23D-216CA10345DF}"/>
          </ac:spMkLst>
        </pc:spChg>
        <pc:grpChg chg="add del mod">
          <ac:chgData name="Piotr Starczyński" userId="dc30f4bf-33af-43bd-8a93-22fb8b326249" providerId="ADAL" clId="{3E7989CD-F862-4C95-B28A-6DF81CE77225}" dt="2021-05-18T15:28:16.283" v="2288" actId="478"/>
          <ac:grpSpMkLst>
            <pc:docMk/>
            <pc:sldMk cId="231996378" sldId="5946"/>
            <ac:grpSpMk id="21" creationId="{B58BA89C-5EC3-4AE7-B6AA-6F37976AD3B3}"/>
          </ac:grpSpMkLst>
        </pc:grpChg>
        <pc:grpChg chg="add del mod">
          <ac:chgData name="Piotr Starczyński" userId="dc30f4bf-33af-43bd-8a93-22fb8b326249" providerId="ADAL" clId="{3E7989CD-F862-4C95-B28A-6DF81CE77225}" dt="2021-05-18T15:28:16.827" v="2289" actId="478"/>
          <ac:grpSpMkLst>
            <pc:docMk/>
            <pc:sldMk cId="231996378" sldId="5946"/>
            <ac:grpSpMk id="22" creationId="{AFDA2395-154B-436F-B85F-AB8B351B781B}"/>
          </ac:grpSpMkLst>
        </pc:grpChg>
        <pc:graphicFrameChg chg="add mod modGraphic">
          <ac:chgData name="Piotr Starczyński" userId="dc30f4bf-33af-43bd-8a93-22fb8b326249" providerId="ADAL" clId="{3E7989CD-F862-4C95-B28A-6DF81CE77225}" dt="2021-05-18T15:38:04.329" v="2462"/>
          <ac:graphicFrameMkLst>
            <pc:docMk/>
            <pc:sldMk cId="231996378" sldId="5946"/>
            <ac:graphicFrameMk id="28" creationId="{0DD45157-A931-433E-952A-DEB0B7F6660D}"/>
          </ac:graphicFrameMkLst>
        </pc:graphicFrameChg>
      </pc:sldChg>
      <pc:sldChg chg="add del">
        <pc:chgData name="Piotr Starczyński" userId="dc30f4bf-33af-43bd-8a93-22fb8b326249" providerId="ADAL" clId="{3E7989CD-F862-4C95-B28A-6DF81CE77225}" dt="2021-05-18T15:15:51.477" v="1829"/>
        <pc:sldMkLst>
          <pc:docMk/>
          <pc:sldMk cId="1354717927" sldId="5946"/>
        </pc:sldMkLst>
      </pc:sldChg>
      <pc:sldChg chg="delSp modSp add mod">
        <pc:chgData name="Piotr Starczyński" userId="dc30f4bf-33af-43bd-8a93-22fb8b326249" providerId="ADAL" clId="{3E7989CD-F862-4C95-B28A-6DF81CE77225}" dt="2021-05-18T15:31:37.726" v="2352" actId="1076"/>
        <pc:sldMkLst>
          <pc:docMk/>
          <pc:sldMk cId="2970293726" sldId="5947"/>
        </pc:sldMkLst>
        <pc:spChg chg="mod">
          <ac:chgData name="Piotr Starczyński" userId="dc30f4bf-33af-43bd-8a93-22fb8b326249" providerId="ADAL" clId="{3E7989CD-F862-4C95-B28A-6DF81CE77225}" dt="2021-05-18T15:30:53.446" v="2345" actId="1076"/>
          <ac:spMkLst>
            <pc:docMk/>
            <pc:sldMk cId="2970293726" sldId="5947"/>
            <ac:spMk id="10" creationId="{137E726B-4A08-4B91-94C9-E92FD4BCAB0E}"/>
          </ac:spMkLst>
        </pc:spChg>
        <pc:spChg chg="mod">
          <ac:chgData name="Piotr Starczyński" userId="dc30f4bf-33af-43bd-8a93-22fb8b326249" providerId="ADAL" clId="{3E7989CD-F862-4C95-B28A-6DF81CE77225}" dt="2021-05-18T15:31:37.726" v="2352" actId="1076"/>
          <ac:spMkLst>
            <pc:docMk/>
            <pc:sldMk cId="2970293726" sldId="5947"/>
            <ac:spMk id="11" creationId="{D1FE9A10-9023-4BB2-BE60-6CED41C5C831}"/>
          </ac:spMkLst>
        </pc:spChg>
        <pc:graphicFrameChg chg="del mod">
          <ac:chgData name="Piotr Starczyński" userId="dc30f4bf-33af-43bd-8a93-22fb8b326249" providerId="ADAL" clId="{3E7989CD-F862-4C95-B28A-6DF81CE77225}" dt="2021-05-18T15:30:04.515" v="2300" actId="478"/>
          <ac:graphicFrameMkLst>
            <pc:docMk/>
            <pc:sldMk cId="2970293726" sldId="5947"/>
            <ac:graphicFrameMk id="28" creationId="{0DD45157-A931-433E-952A-DEB0B7F6660D}"/>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B6F80C-EF78-4E34-9848-34899ED59BDF}" type="doc">
      <dgm:prSet loTypeId="urn:microsoft.com/office/officeart/2005/8/layout/vList5" loCatId="list" qsTypeId="urn:microsoft.com/office/officeart/2005/8/quickstyle/simple4" qsCatId="simple" csTypeId="urn:microsoft.com/office/officeart/2005/8/colors/colorful1" csCatId="colorful" phldr="1"/>
      <dgm:spPr/>
      <dgm:t>
        <a:bodyPr/>
        <a:lstStyle/>
        <a:p>
          <a:endParaRPr lang="en-GB"/>
        </a:p>
      </dgm:t>
    </dgm:pt>
    <dgm:pt modelId="{BD47CED0-CD31-4F37-B796-C252B1049B86}">
      <dgm:prSet phldrT="[Text]" custT="1"/>
      <dgm:spPr>
        <a:xfrm>
          <a:off x="0" y="673"/>
          <a:ext cx="3095085" cy="1283642"/>
        </a:xfrm>
        <a:prstGeom prst="roundRect">
          <a:avLst/>
        </a:prstGeom>
        <a:gradFill rotWithShape="0">
          <a:gsLst>
            <a:gs pos="0">
              <a:srgbClr val="1169B2">
                <a:hueOff val="0"/>
                <a:satOff val="0"/>
                <a:lumOff val="0"/>
                <a:alphaOff val="0"/>
                <a:shade val="51000"/>
                <a:satMod val="130000"/>
              </a:srgbClr>
            </a:gs>
            <a:gs pos="80000">
              <a:srgbClr val="1169B2">
                <a:hueOff val="0"/>
                <a:satOff val="0"/>
                <a:lumOff val="0"/>
                <a:alphaOff val="0"/>
                <a:shade val="93000"/>
                <a:satMod val="130000"/>
              </a:srgbClr>
            </a:gs>
            <a:gs pos="100000">
              <a:srgbClr val="1169B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buNone/>
          </a:pPr>
          <a:r>
            <a:rPr lang="en-GB" sz="5400" dirty="0">
              <a:solidFill>
                <a:srgbClr val="FEFFFF"/>
              </a:solidFill>
              <a:latin typeface="Calibri"/>
              <a:ea typeface="+mn-ea"/>
              <a:cs typeface="+mn-cs"/>
            </a:rPr>
            <a:t>CI</a:t>
          </a:r>
        </a:p>
      </dgm:t>
    </dgm:pt>
    <dgm:pt modelId="{AF66D3BD-0367-4D38-B3A5-7F7AD13CC7DD}" type="parTrans" cxnId="{08ECBAB0-E5E7-47F7-AB8E-6215ABE686F3}">
      <dgm:prSet/>
      <dgm:spPr/>
      <dgm:t>
        <a:bodyPr/>
        <a:lstStyle/>
        <a:p>
          <a:endParaRPr lang="en-GB"/>
        </a:p>
      </dgm:t>
    </dgm:pt>
    <dgm:pt modelId="{82B6572C-9223-493E-B5AC-B0B81D8C1EA7}" type="sibTrans" cxnId="{08ECBAB0-E5E7-47F7-AB8E-6215ABE686F3}">
      <dgm:prSet/>
      <dgm:spPr/>
      <dgm:t>
        <a:bodyPr/>
        <a:lstStyle/>
        <a:p>
          <a:endParaRPr lang="en-GB"/>
        </a:p>
      </dgm:t>
    </dgm:pt>
    <dgm:pt modelId="{8DD7D24C-BA9A-4868-9113-29130CF241A1}">
      <dgm:prSet phldrT="[Text]" custT="1"/>
      <dgm:spPr>
        <a:xfrm rot="5400000">
          <a:off x="5230801" y="-2108692"/>
          <a:ext cx="1230943" cy="5502374"/>
        </a:xfrm>
        <a:prstGeom prst="round2SameRect">
          <a:avLst/>
        </a:prstGeom>
        <a:solidFill>
          <a:srgbClr val="1169B2">
            <a:tint val="40000"/>
            <a:alpha val="90000"/>
            <a:hueOff val="0"/>
            <a:satOff val="0"/>
            <a:lumOff val="0"/>
            <a:alphaOff val="0"/>
          </a:srgbClr>
        </a:solidFill>
        <a:ln w="9525" cap="flat" cmpd="sng" algn="ctr">
          <a:solidFill>
            <a:srgbClr val="1169B2">
              <a:tint val="40000"/>
              <a:alpha val="90000"/>
              <a:hueOff val="0"/>
              <a:satOff val="0"/>
              <a:lumOff val="0"/>
              <a:alphaOff val="0"/>
            </a:srgbClr>
          </a:solidFill>
          <a:prstDash val="solid"/>
        </a:ln>
        <a:effectLst/>
      </dgm:spPr>
      <dgm:t>
        <a:bodyPr/>
        <a:lstStyle/>
        <a:p>
          <a:pPr>
            <a:buNone/>
          </a:pPr>
          <a:r>
            <a:rPr lang="en-GB" sz="3200" dirty="0">
              <a:solidFill>
                <a:schemeClr val="tx1"/>
              </a:solidFill>
              <a:latin typeface="Calibri"/>
              <a:ea typeface="+mn-ea"/>
              <a:cs typeface="+mn-cs"/>
            </a:rPr>
            <a:t>Continuous Integration - </a:t>
          </a:r>
          <a:r>
            <a:rPr lang="en-GB" sz="2400" b="0" i="0" dirty="0">
              <a:solidFill>
                <a:schemeClr val="tx1"/>
              </a:solidFill>
            </a:rPr>
            <a:t>Set of practices oriented towards:</a:t>
          </a:r>
          <a:endParaRPr lang="en-GB" sz="1800" dirty="0">
            <a:solidFill>
              <a:schemeClr val="tx1"/>
            </a:solidFill>
            <a:latin typeface="Calibri"/>
            <a:ea typeface="+mn-ea"/>
            <a:cs typeface="+mn-cs"/>
          </a:endParaRPr>
        </a:p>
      </dgm:t>
    </dgm:pt>
    <dgm:pt modelId="{C231D86C-0545-4F8E-8291-CDCC6D00472F}" type="parTrans" cxnId="{C4BE6CF0-2522-4CA6-BF41-3DC921F0142D}">
      <dgm:prSet/>
      <dgm:spPr/>
      <dgm:t>
        <a:bodyPr/>
        <a:lstStyle/>
        <a:p>
          <a:endParaRPr lang="en-GB"/>
        </a:p>
      </dgm:t>
    </dgm:pt>
    <dgm:pt modelId="{2FE7E653-DC1F-442D-895E-0C9A590A3914}" type="sibTrans" cxnId="{C4BE6CF0-2522-4CA6-BF41-3DC921F0142D}">
      <dgm:prSet/>
      <dgm:spPr/>
      <dgm:t>
        <a:bodyPr/>
        <a:lstStyle/>
        <a:p>
          <a:endParaRPr lang="en-GB"/>
        </a:p>
      </dgm:t>
    </dgm:pt>
    <dgm:pt modelId="{C6C50769-48B0-4D8A-8F9E-B1BDC08E70E0}">
      <dgm:prSet phldrT="[Text]" custT="1"/>
      <dgm:spPr>
        <a:xfrm>
          <a:off x="0" y="1392801"/>
          <a:ext cx="3095085" cy="1167841"/>
        </a:xfrm>
        <a:prstGeom prst="roundRect">
          <a:avLst/>
        </a:prstGeom>
        <a:gradFill rotWithShape="0">
          <a:gsLst>
            <a:gs pos="0">
              <a:srgbClr val="8ABD24">
                <a:hueOff val="0"/>
                <a:satOff val="0"/>
                <a:lumOff val="0"/>
                <a:alphaOff val="0"/>
                <a:shade val="51000"/>
                <a:satMod val="130000"/>
              </a:srgbClr>
            </a:gs>
            <a:gs pos="80000">
              <a:srgbClr val="8ABD24">
                <a:hueOff val="0"/>
                <a:satOff val="0"/>
                <a:lumOff val="0"/>
                <a:alphaOff val="0"/>
                <a:shade val="93000"/>
                <a:satMod val="130000"/>
              </a:srgbClr>
            </a:gs>
            <a:gs pos="100000">
              <a:srgbClr val="8ABD24">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buNone/>
          </a:pPr>
          <a:r>
            <a:rPr lang="en-GB" sz="4800" dirty="0">
              <a:solidFill>
                <a:srgbClr val="FEFFFF"/>
              </a:solidFill>
              <a:latin typeface="Calibri"/>
              <a:ea typeface="+mn-ea"/>
              <a:cs typeface="+mn-cs"/>
            </a:rPr>
            <a:t>CD</a:t>
          </a:r>
        </a:p>
      </dgm:t>
    </dgm:pt>
    <dgm:pt modelId="{E5352D50-B5B6-4419-9438-6446B22F078A}" type="sibTrans" cxnId="{3F683695-6E49-4224-8BD0-B65115273F16}">
      <dgm:prSet/>
      <dgm:spPr/>
      <dgm:t>
        <a:bodyPr/>
        <a:lstStyle/>
        <a:p>
          <a:endParaRPr lang="en-GB"/>
        </a:p>
      </dgm:t>
    </dgm:pt>
    <dgm:pt modelId="{293002B5-A580-4924-973B-2C8611B5F28A}" type="parTrans" cxnId="{3F683695-6E49-4224-8BD0-B65115273F16}">
      <dgm:prSet/>
      <dgm:spPr/>
      <dgm:t>
        <a:bodyPr/>
        <a:lstStyle/>
        <a:p>
          <a:endParaRPr lang="en-GB"/>
        </a:p>
      </dgm:t>
    </dgm:pt>
    <dgm:pt modelId="{05EE1084-D47A-4FB9-A194-6288C3E4BC65}">
      <dgm:prSet phldrT="[Text]" custT="1"/>
      <dgm:spPr>
        <a:xfrm rot="5400000">
          <a:off x="5230801" y="-774465"/>
          <a:ext cx="1230943" cy="5502374"/>
        </a:xfrm>
        <a:prstGeom prst="round2SameRect">
          <a:avLst/>
        </a:prstGeom>
        <a:solidFill>
          <a:srgbClr val="8ABD24">
            <a:tint val="40000"/>
            <a:alpha val="90000"/>
            <a:hueOff val="0"/>
            <a:satOff val="0"/>
            <a:lumOff val="0"/>
            <a:alphaOff val="0"/>
          </a:srgbClr>
        </a:solidFill>
        <a:ln w="9525" cap="flat" cmpd="sng" algn="ctr">
          <a:solidFill>
            <a:srgbClr val="8ABD24">
              <a:tint val="40000"/>
              <a:alpha val="90000"/>
              <a:hueOff val="0"/>
              <a:satOff val="0"/>
              <a:lumOff val="0"/>
              <a:alphaOff val="0"/>
            </a:srgbClr>
          </a:solidFill>
          <a:prstDash val="solid"/>
        </a:ln>
        <a:effectLst/>
      </dgm:spPr>
      <dgm:t>
        <a:bodyPr/>
        <a:lstStyle/>
        <a:p>
          <a:pPr>
            <a:buNone/>
          </a:pPr>
          <a:r>
            <a:rPr lang="en-GB" sz="3200" dirty="0">
              <a:solidFill>
                <a:schemeClr val="tx1"/>
              </a:solidFill>
              <a:latin typeface="Calibri"/>
              <a:ea typeface="+mn-ea"/>
              <a:cs typeface="+mn-cs"/>
            </a:rPr>
            <a:t>Continuous Delivery - </a:t>
          </a:r>
          <a:r>
            <a:rPr lang="en-GB" sz="2400" dirty="0">
              <a:solidFill>
                <a:schemeClr val="tx1"/>
              </a:solidFill>
              <a:latin typeface="Calibri"/>
              <a:ea typeface="+mn-ea"/>
              <a:cs typeface="+mn-cs"/>
            </a:rPr>
            <a:t>Set of practices oriented towards:</a:t>
          </a:r>
          <a:endParaRPr lang="en-GB" sz="3200" dirty="0">
            <a:solidFill>
              <a:schemeClr val="tx1"/>
            </a:solidFill>
            <a:latin typeface="Calibri"/>
            <a:ea typeface="+mn-ea"/>
            <a:cs typeface="+mn-cs"/>
          </a:endParaRPr>
        </a:p>
      </dgm:t>
    </dgm:pt>
    <dgm:pt modelId="{232768EC-3243-49EC-990B-28B1443FED02}" type="sibTrans" cxnId="{83E42F91-BE4E-4660-A38E-6F24265C0E1B}">
      <dgm:prSet/>
      <dgm:spPr/>
      <dgm:t>
        <a:bodyPr/>
        <a:lstStyle/>
        <a:p>
          <a:endParaRPr lang="en-GB"/>
        </a:p>
      </dgm:t>
    </dgm:pt>
    <dgm:pt modelId="{71B46481-8B34-4556-9381-68FFD3CDFD65}" type="parTrans" cxnId="{83E42F91-BE4E-4660-A38E-6F24265C0E1B}">
      <dgm:prSet/>
      <dgm:spPr/>
      <dgm:t>
        <a:bodyPr/>
        <a:lstStyle/>
        <a:p>
          <a:endParaRPr lang="en-GB"/>
        </a:p>
      </dgm:t>
    </dgm:pt>
    <dgm:pt modelId="{C27BF920-7252-4E4B-9C1D-D2DB1CA49A1A}">
      <dgm:prSet phldrT="[Text]" custT="1"/>
      <dgm:spPr>
        <a:xfrm rot="5400000">
          <a:off x="5230801" y="-2108692"/>
          <a:ext cx="1230943" cy="5502374"/>
        </a:xfrm>
        <a:solidFill>
          <a:srgbClr val="1169B2">
            <a:tint val="40000"/>
            <a:alpha val="90000"/>
            <a:hueOff val="0"/>
            <a:satOff val="0"/>
            <a:lumOff val="0"/>
            <a:alphaOff val="0"/>
          </a:srgbClr>
        </a:solidFill>
        <a:ln w="9525" cap="flat" cmpd="sng" algn="ctr">
          <a:solidFill>
            <a:srgbClr val="1169B2">
              <a:tint val="40000"/>
              <a:alpha val="90000"/>
              <a:hueOff val="0"/>
              <a:satOff val="0"/>
              <a:lumOff val="0"/>
              <a:alphaOff val="0"/>
            </a:srgbClr>
          </a:solidFill>
          <a:prstDash val="solid"/>
        </a:ln>
        <a:effectLst/>
      </dgm:spPr>
      <dgm:t>
        <a:bodyPr/>
        <a:lstStyle/>
        <a:p>
          <a:pPr>
            <a:buFont typeface="Arial" panose="020B0604020202020204" pitchFamily="34" charset="0"/>
            <a:buChar char="•"/>
          </a:pPr>
          <a:r>
            <a:rPr lang="en-GB" sz="2400" b="0" i="0" dirty="0">
              <a:solidFill>
                <a:schemeClr val="tx1"/>
              </a:solidFill>
            </a:rPr>
            <a:t>Making small but frequent changes</a:t>
          </a:r>
          <a:endParaRPr lang="en-GB" sz="2400" dirty="0">
            <a:solidFill>
              <a:schemeClr val="tx1"/>
            </a:solidFill>
            <a:latin typeface="Calibri"/>
            <a:ea typeface="+mn-ea"/>
            <a:cs typeface="+mn-cs"/>
          </a:endParaRPr>
        </a:p>
      </dgm:t>
    </dgm:pt>
    <dgm:pt modelId="{AA9D3B11-82FF-4381-895A-18F24C1904C1}" type="parTrans" cxnId="{4209288D-91FE-481E-BC14-EBD4D9212709}">
      <dgm:prSet/>
      <dgm:spPr/>
      <dgm:t>
        <a:bodyPr/>
        <a:lstStyle/>
        <a:p>
          <a:endParaRPr lang="en-GB"/>
        </a:p>
      </dgm:t>
    </dgm:pt>
    <dgm:pt modelId="{B52E6D02-5DCF-45C5-942F-4E58DB5CB2D0}" type="sibTrans" cxnId="{4209288D-91FE-481E-BC14-EBD4D9212709}">
      <dgm:prSet/>
      <dgm:spPr/>
      <dgm:t>
        <a:bodyPr/>
        <a:lstStyle/>
        <a:p>
          <a:endParaRPr lang="en-GB"/>
        </a:p>
      </dgm:t>
    </dgm:pt>
    <dgm:pt modelId="{DF655703-E2F3-418A-BCFA-4497C95916EB}">
      <dgm:prSet phldrT="[Text]" custT="1"/>
      <dgm:spPr>
        <a:xfrm rot="5400000">
          <a:off x="5230801" y="-2108692"/>
          <a:ext cx="1230943" cy="5502374"/>
        </a:xfrm>
        <a:solidFill>
          <a:srgbClr val="1169B2">
            <a:tint val="40000"/>
            <a:alpha val="90000"/>
            <a:hueOff val="0"/>
            <a:satOff val="0"/>
            <a:lumOff val="0"/>
            <a:alphaOff val="0"/>
          </a:srgbClr>
        </a:solidFill>
        <a:ln w="9525" cap="flat" cmpd="sng" algn="ctr">
          <a:solidFill>
            <a:srgbClr val="1169B2">
              <a:tint val="40000"/>
              <a:alpha val="90000"/>
              <a:hueOff val="0"/>
              <a:satOff val="0"/>
              <a:lumOff val="0"/>
              <a:alphaOff val="0"/>
            </a:srgbClr>
          </a:solidFill>
          <a:prstDash val="solid"/>
        </a:ln>
        <a:effectLst/>
      </dgm:spPr>
      <dgm:t>
        <a:bodyPr/>
        <a:lstStyle/>
        <a:p>
          <a:pPr>
            <a:buFont typeface="Arial" panose="020B0604020202020204" pitchFamily="34" charset="0"/>
            <a:buChar char="•"/>
          </a:pPr>
          <a:r>
            <a:rPr lang="en-GB" sz="2400" dirty="0">
              <a:solidFill>
                <a:schemeClr val="tx1"/>
              </a:solidFill>
              <a:latin typeface="Calibri"/>
              <a:ea typeface="+mn-ea"/>
              <a:cs typeface="+mn-cs"/>
            </a:rPr>
            <a:t>Test Automation</a:t>
          </a:r>
        </a:p>
      </dgm:t>
    </dgm:pt>
    <dgm:pt modelId="{8B1DA62B-B5C3-4C2D-B254-AEAFE6742B08}" type="parTrans" cxnId="{683D25A2-6A03-400C-BD90-74C47030DAD9}">
      <dgm:prSet/>
      <dgm:spPr/>
      <dgm:t>
        <a:bodyPr/>
        <a:lstStyle/>
        <a:p>
          <a:endParaRPr lang="en-GB"/>
        </a:p>
      </dgm:t>
    </dgm:pt>
    <dgm:pt modelId="{76E8D5DC-2494-4057-B172-F232592E7A0E}" type="sibTrans" cxnId="{683D25A2-6A03-400C-BD90-74C47030DAD9}">
      <dgm:prSet/>
      <dgm:spPr/>
      <dgm:t>
        <a:bodyPr/>
        <a:lstStyle/>
        <a:p>
          <a:endParaRPr lang="en-GB"/>
        </a:p>
      </dgm:t>
    </dgm:pt>
    <dgm:pt modelId="{07CCA63A-A189-4A62-B82F-F45CC37943E4}">
      <dgm:prSet phldrT="[Text]" custT="1"/>
      <dgm:spPr>
        <a:xfrm rot="5400000">
          <a:off x="5230801" y="-774465"/>
          <a:ext cx="1230943" cy="5502374"/>
        </a:xfrm>
        <a:solidFill>
          <a:srgbClr val="8ABD24">
            <a:tint val="40000"/>
            <a:alpha val="90000"/>
            <a:hueOff val="0"/>
            <a:satOff val="0"/>
            <a:lumOff val="0"/>
            <a:alphaOff val="0"/>
          </a:srgbClr>
        </a:solidFill>
        <a:ln w="9525" cap="flat" cmpd="sng" algn="ctr">
          <a:solidFill>
            <a:srgbClr val="8ABD24">
              <a:tint val="40000"/>
              <a:alpha val="90000"/>
              <a:hueOff val="0"/>
              <a:satOff val="0"/>
              <a:lumOff val="0"/>
              <a:alphaOff val="0"/>
            </a:srgbClr>
          </a:solidFill>
          <a:prstDash val="solid"/>
        </a:ln>
        <a:effectLst/>
      </dgm:spPr>
      <dgm:t>
        <a:bodyPr/>
        <a:lstStyle/>
        <a:p>
          <a:pPr>
            <a:buFont typeface="Arial" panose="020B0604020202020204" pitchFamily="34" charset="0"/>
            <a:buChar char="•"/>
          </a:pPr>
          <a:r>
            <a:rPr lang="en-GB" sz="2400" dirty="0">
              <a:solidFill>
                <a:schemeClr val="tx1"/>
              </a:solidFill>
              <a:latin typeface="Calibri"/>
              <a:ea typeface="+mn-ea"/>
              <a:cs typeface="+mn-cs"/>
            </a:rPr>
            <a:t>Automation - Automating the process of deployment of the well integrated code into new or existing environments</a:t>
          </a:r>
        </a:p>
      </dgm:t>
    </dgm:pt>
    <dgm:pt modelId="{523576C9-BD90-4C64-8291-B315C3E170EE}" type="parTrans" cxnId="{9B6F832B-8FC4-4A58-8C30-16C91E1E762D}">
      <dgm:prSet/>
      <dgm:spPr/>
      <dgm:t>
        <a:bodyPr/>
        <a:lstStyle/>
        <a:p>
          <a:endParaRPr lang="en-GB"/>
        </a:p>
      </dgm:t>
    </dgm:pt>
    <dgm:pt modelId="{5FC2556B-6201-49D0-8619-8C3464D18E6B}" type="sibTrans" cxnId="{9B6F832B-8FC4-4A58-8C30-16C91E1E762D}">
      <dgm:prSet/>
      <dgm:spPr/>
      <dgm:t>
        <a:bodyPr/>
        <a:lstStyle/>
        <a:p>
          <a:endParaRPr lang="en-GB"/>
        </a:p>
      </dgm:t>
    </dgm:pt>
    <dgm:pt modelId="{96A5B415-959E-444A-ADC2-A22110FE8946}">
      <dgm:prSet phldrT="[Text]" custT="1"/>
      <dgm:spPr>
        <a:xfrm rot="5400000">
          <a:off x="5230801" y="-774465"/>
          <a:ext cx="1230943" cy="5502374"/>
        </a:xfrm>
        <a:solidFill>
          <a:srgbClr val="8ABD24">
            <a:tint val="40000"/>
            <a:alpha val="90000"/>
            <a:hueOff val="0"/>
            <a:satOff val="0"/>
            <a:lumOff val="0"/>
            <a:alphaOff val="0"/>
          </a:srgbClr>
        </a:solidFill>
        <a:ln w="9525" cap="flat" cmpd="sng" algn="ctr">
          <a:solidFill>
            <a:srgbClr val="8ABD24">
              <a:tint val="40000"/>
              <a:alpha val="90000"/>
              <a:hueOff val="0"/>
              <a:satOff val="0"/>
              <a:lumOff val="0"/>
              <a:alphaOff val="0"/>
            </a:srgbClr>
          </a:solidFill>
          <a:prstDash val="solid"/>
        </a:ln>
        <a:effectLst/>
      </dgm:spPr>
      <dgm:t>
        <a:bodyPr/>
        <a:lstStyle/>
        <a:p>
          <a:pPr>
            <a:buFont typeface="Arial" panose="020B0604020202020204" pitchFamily="34" charset="0"/>
            <a:buChar char="•"/>
          </a:pPr>
          <a:r>
            <a:rPr lang="en-GB" sz="2400" dirty="0">
              <a:solidFill>
                <a:schemeClr val="tx1"/>
              </a:solidFill>
              <a:latin typeface="Calibri"/>
              <a:ea typeface="+mn-ea"/>
              <a:cs typeface="+mn-cs"/>
            </a:rPr>
            <a:t>Code/Infrastructure/Configuration as a code (part of deployment process)</a:t>
          </a:r>
        </a:p>
      </dgm:t>
    </dgm:pt>
    <dgm:pt modelId="{D18B9C3D-72FF-4D34-97BC-4BDCDC2682AF}" type="parTrans" cxnId="{A3091955-1626-46B6-94B2-E5A0811F64D2}">
      <dgm:prSet/>
      <dgm:spPr/>
      <dgm:t>
        <a:bodyPr/>
        <a:lstStyle/>
        <a:p>
          <a:endParaRPr lang="en-GB"/>
        </a:p>
      </dgm:t>
    </dgm:pt>
    <dgm:pt modelId="{59DCD736-EE35-4B11-BE6B-669F156D2DA7}" type="sibTrans" cxnId="{A3091955-1626-46B6-94B2-E5A0811F64D2}">
      <dgm:prSet/>
      <dgm:spPr/>
      <dgm:t>
        <a:bodyPr/>
        <a:lstStyle/>
        <a:p>
          <a:endParaRPr lang="en-GB"/>
        </a:p>
      </dgm:t>
    </dgm:pt>
    <dgm:pt modelId="{AFDCB208-7C06-47E7-9887-7EF1FA0D437F}">
      <dgm:prSet phldrT="[Text]" custT="1"/>
      <dgm:spPr>
        <a:xfrm rot="5400000">
          <a:off x="5230801" y="-2108692"/>
          <a:ext cx="1230943" cy="5502374"/>
        </a:xfrm>
        <a:solidFill>
          <a:srgbClr val="1169B2">
            <a:tint val="40000"/>
            <a:alpha val="90000"/>
            <a:hueOff val="0"/>
            <a:satOff val="0"/>
            <a:lumOff val="0"/>
            <a:alphaOff val="0"/>
          </a:srgbClr>
        </a:solidFill>
        <a:ln w="9525" cap="flat" cmpd="sng" algn="ctr">
          <a:solidFill>
            <a:srgbClr val="1169B2">
              <a:tint val="40000"/>
              <a:alpha val="90000"/>
              <a:hueOff val="0"/>
              <a:satOff val="0"/>
              <a:lumOff val="0"/>
              <a:alphaOff val="0"/>
            </a:srgbClr>
          </a:solidFill>
          <a:prstDash val="solid"/>
        </a:ln>
        <a:effectLst/>
      </dgm:spPr>
      <dgm:t>
        <a:bodyPr/>
        <a:lstStyle/>
        <a:p>
          <a:pPr>
            <a:buFont typeface="Arial" panose="020B0604020202020204" pitchFamily="34" charset="0"/>
            <a:buChar char="•"/>
          </a:pPr>
          <a:r>
            <a:rPr lang="en-GB" sz="2400" dirty="0">
              <a:solidFill>
                <a:schemeClr val="tx1"/>
              </a:solidFill>
              <a:latin typeface="Calibri"/>
              <a:ea typeface="+mn-ea"/>
              <a:cs typeface="+mn-cs"/>
            </a:rPr>
            <a:t>Integrating and packaging code into reusable and releasable packages</a:t>
          </a:r>
        </a:p>
      </dgm:t>
    </dgm:pt>
    <dgm:pt modelId="{E7D3914E-0763-491E-ABD8-9E4E46D2E190}" type="parTrans" cxnId="{78667224-4A02-4DCE-9BDC-F5E3939E143F}">
      <dgm:prSet/>
      <dgm:spPr/>
      <dgm:t>
        <a:bodyPr/>
        <a:lstStyle/>
        <a:p>
          <a:endParaRPr lang="en-GB"/>
        </a:p>
      </dgm:t>
    </dgm:pt>
    <dgm:pt modelId="{267099DE-3FA4-40CF-97DD-B7C778103779}" type="sibTrans" cxnId="{78667224-4A02-4DCE-9BDC-F5E3939E143F}">
      <dgm:prSet/>
      <dgm:spPr/>
      <dgm:t>
        <a:bodyPr/>
        <a:lstStyle/>
        <a:p>
          <a:endParaRPr lang="en-GB"/>
        </a:p>
      </dgm:t>
    </dgm:pt>
    <dgm:pt modelId="{1CAFF33B-7B43-4032-B5E0-93C1244500DC}" type="pres">
      <dgm:prSet presAssocID="{F8B6F80C-EF78-4E34-9848-34899ED59BDF}" presName="Name0" presStyleCnt="0">
        <dgm:presLayoutVars>
          <dgm:dir/>
          <dgm:animLvl val="lvl"/>
          <dgm:resizeHandles val="exact"/>
        </dgm:presLayoutVars>
      </dgm:prSet>
      <dgm:spPr/>
    </dgm:pt>
    <dgm:pt modelId="{16113BC5-FBA4-40C6-841E-BAB1BD13304D}" type="pres">
      <dgm:prSet presAssocID="{BD47CED0-CD31-4F37-B796-C252B1049B86}" presName="linNode" presStyleCnt="0"/>
      <dgm:spPr/>
    </dgm:pt>
    <dgm:pt modelId="{4223B2F0-4C9B-4A10-BCBB-93B02D070E7E}" type="pres">
      <dgm:prSet presAssocID="{BD47CED0-CD31-4F37-B796-C252B1049B86}" presName="parentText" presStyleLbl="node1" presStyleIdx="0" presStyleCnt="2" custScaleX="103133" custScaleY="83425">
        <dgm:presLayoutVars>
          <dgm:chMax val="1"/>
          <dgm:bulletEnabled val="1"/>
        </dgm:presLayoutVars>
      </dgm:prSet>
      <dgm:spPr/>
    </dgm:pt>
    <dgm:pt modelId="{ED526E85-C96F-4DE0-AFB4-C37BD5ACB4F7}" type="pres">
      <dgm:prSet presAssocID="{BD47CED0-CD31-4F37-B796-C252B1049B86}" presName="descendantText" presStyleLbl="alignAccFollowNode1" presStyleIdx="0" presStyleCnt="2" custScaleX="257768">
        <dgm:presLayoutVars>
          <dgm:bulletEnabled val="1"/>
        </dgm:presLayoutVars>
      </dgm:prSet>
      <dgm:spPr>
        <a:prstGeom prst="round2SameRect">
          <a:avLst/>
        </a:prstGeom>
      </dgm:spPr>
    </dgm:pt>
    <dgm:pt modelId="{2632484A-C894-4C49-804E-7330006DD925}" type="pres">
      <dgm:prSet presAssocID="{82B6572C-9223-493E-B5AC-B0B81D8C1EA7}" presName="sp" presStyleCnt="0"/>
      <dgm:spPr/>
    </dgm:pt>
    <dgm:pt modelId="{AFBF922E-2136-4DFF-BD15-EC864533A8D0}" type="pres">
      <dgm:prSet presAssocID="{C6C50769-48B0-4D8A-8F9E-B1BDC08E70E0}" presName="linNode" presStyleCnt="0"/>
      <dgm:spPr/>
    </dgm:pt>
    <dgm:pt modelId="{3C38871A-39AB-4335-A5E5-39C822422678}" type="pres">
      <dgm:prSet presAssocID="{C6C50769-48B0-4D8A-8F9E-B1BDC08E70E0}" presName="parentText" presStyleLbl="node1" presStyleIdx="1" presStyleCnt="2" custScaleX="50540" custScaleY="79156">
        <dgm:presLayoutVars>
          <dgm:chMax val="1"/>
          <dgm:bulletEnabled val="1"/>
        </dgm:presLayoutVars>
      </dgm:prSet>
      <dgm:spPr/>
    </dgm:pt>
    <dgm:pt modelId="{A8702103-DBE9-47C1-BA41-A594050BD507}" type="pres">
      <dgm:prSet presAssocID="{C6C50769-48B0-4D8A-8F9E-B1BDC08E70E0}" presName="descendantText" presStyleLbl="alignAccFollowNode1" presStyleIdx="1" presStyleCnt="2" custScaleX="130560" custLinFactNeighborX="4511" custLinFactNeighborY="-271">
        <dgm:presLayoutVars>
          <dgm:bulletEnabled val="1"/>
        </dgm:presLayoutVars>
      </dgm:prSet>
      <dgm:spPr>
        <a:prstGeom prst="round2SameRect">
          <a:avLst/>
        </a:prstGeom>
      </dgm:spPr>
    </dgm:pt>
  </dgm:ptLst>
  <dgm:cxnLst>
    <dgm:cxn modelId="{78667224-4A02-4DCE-9BDC-F5E3939E143F}" srcId="{BD47CED0-CD31-4F37-B796-C252B1049B86}" destId="{AFDCB208-7C06-47E7-9887-7EF1FA0D437F}" srcOrd="2" destOrd="0" parTransId="{E7D3914E-0763-491E-ABD8-9E4E46D2E190}" sibTransId="{267099DE-3FA4-40CF-97DD-B7C778103779}"/>
    <dgm:cxn modelId="{9B6F832B-8FC4-4A58-8C30-16C91E1E762D}" srcId="{C6C50769-48B0-4D8A-8F9E-B1BDC08E70E0}" destId="{07CCA63A-A189-4A62-B82F-F45CC37943E4}" srcOrd="1" destOrd="0" parTransId="{523576C9-BD90-4C64-8291-B315C3E170EE}" sibTransId="{5FC2556B-6201-49D0-8619-8C3464D18E6B}"/>
    <dgm:cxn modelId="{75D6C72D-456B-4128-B15E-FF869EEDCD21}" type="presOf" srcId="{07CCA63A-A189-4A62-B82F-F45CC37943E4}" destId="{A8702103-DBE9-47C1-BA41-A594050BD507}" srcOrd="0" destOrd="1" presId="urn:microsoft.com/office/officeart/2005/8/layout/vList5"/>
    <dgm:cxn modelId="{A3091955-1626-46B6-94B2-E5A0811F64D2}" srcId="{C6C50769-48B0-4D8A-8F9E-B1BDC08E70E0}" destId="{96A5B415-959E-444A-ADC2-A22110FE8946}" srcOrd="2" destOrd="0" parTransId="{D18B9C3D-72FF-4D34-97BC-4BDCDC2682AF}" sibTransId="{59DCD736-EE35-4B11-BE6B-669F156D2DA7}"/>
    <dgm:cxn modelId="{9B974783-8B38-428E-9472-38DAA071AB50}" type="presOf" srcId="{BD47CED0-CD31-4F37-B796-C252B1049B86}" destId="{4223B2F0-4C9B-4A10-BCBB-93B02D070E7E}" srcOrd="0" destOrd="0" presId="urn:microsoft.com/office/officeart/2005/8/layout/vList5"/>
    <dgm:cxn modelId="{4209288D-91FE-481E-BC14-EBD4D9212709}" srcId="{BD47CED0-CD31-4F37-B796-C252B1049B86}" destId="{C27BF920-7252-4E4B-9C1D-D2DB1CA49A1A}" srcOrd="1" destOrd="0" parTransId="{AA9D3B11-82FF-4381-895A-18F24C1904C1}" sibTransId="{B52E6D02-5DCF-45C5-942F-4E58DB5CB2D0}"/>
    <dgm:cxn modelId="{83E42F91-BE4E-4660-A38E-6F24265C0E1B}" srcId="{C6C50769-48B0-4D8A-8F9E-B1BDC08E70E0}" destId="{05EE1084-D47A-4FB9-A194-6288C3E4BC65}" srcOrd="0" destOrd="0" parTransId="{71B46481-8B34-4556-9381-68FFD3CDFD65}" sibTransId="{232768EC-3243-49EC-990B-28B1443FED02}"/>
    <dgm:cxn modelId="{3F683695-6E49-4224-8BD0-B65115273F16}" srcId="{F8B6F80C-EF78-4E34-9848-34899ED59BDF}" destId="{C6C50769-48B0-4D8A-8F9E-B1BDC08E70E0}" srcOrd="1" destOrd="0" parTransId="{293002B5-A580-4924-973B-2C8611B5F28A}" sibTransId="{E5352D50-B5B6-4419-9438-6446B22F078A}"/>
    <dgm:cxn modelId="{54961B97-778F-4DBE-AF31-B51CBFD0EFEF}" type="presOf" srcId="{C6C50769-48B0-4D8A-8F9E-B1BDC08E70E0}" destId="{3C38871A-39AB-4335-A5E5-39C822422678}" srcOrd="0" destOrd="0" presId="urn:microsoft.com/office/officeart/2005/8/layout/vList5"/>
    <dgm:cxn modelId="{2B6D7D9C-5248-4279-90D5-C7AA73A752B6}" type="presOf" srcId="{F8B6F80C-EF78-4E34-9848-34899ED59BDF}" destId="{1CAFF33B-7B43-4032-B5E0-93C1244500DC}" srcOrd="0" destOrd="0" presId="urn:microsoft.com/office/officeart/2005/8/layout/vList5"/>
    <dgm:cxn modelId="{683D25A2-6A03-400C-BD90-74C47030DAD9}" srcId="{BD47CED0-CD31-4F37-B796-C252B1049B86}" destId="{DF655703-E2F3-418A-BCFA-4497C95916EB}" srcOrd="3" destOrd="0" parTransId="{8B1DA62B-B5C3-4C2D-B254-AEAFE6742B08}" sibTransId="{76E8D5DC-2494-4057-B172-F232592E7A0E}"/>
    <dgm:cxn modelId="{EE43E0A9-5373-48CB-A0CC-CAA9C4263858}" type="presOf" srcId="{AFDCB208-7C06-47E7-9887-7EF1FA0D437F}" destId="{ED526E85-C96F-4DE0-AFB4-C37BD5ACB4F7}" srcOrd="0" destOrd="2" presId="urn:microsoft.com/office/officeart/2005/8/layout/vList5"/>
    <dgm:cxn modelId="{08ECBAB0-E5E7-47F7-AB8E-6215ABE686F3}" srcId="{F8B6F80C-EF78-4E34-9848-34899ED59BDF}" destId="{BD47CED0-CD31-4F37-B796-C252B1049B86}" srcOrd="0" destOrd="0" parTransId="{AF66D3BD-0367-4D38-B3A5-7F7AD13CC7DD}" sibTransId="{82B6572C-9223-493E-B5AC-B0B81D8C1EA7}"/>
    <dgm:cxn modelId="{14C5E5BE-D2E3-4B9E-BF7C-7EB14F92A0FF}" type="presOf" srcId="{C27BF920-7252-4E4B-9C1D-D2DB1CA49A1A}" destId="{ED526E85-C96F-4DE0-AFB4-C37BD5ACB4F7}" srcOrd="0" destOrd="1" presId="urn:microsoft.com/office/officeart/2005/8/layout/vList5"/>
    <dgm:cxn modelId="{0BE68FD0-6F9D-4E1A-AF3A-4060EF7FBBC6}" type="presOf" srcId="{96A5B415-959E-444A-ADC2-A22110FE8946}" destId="{A8702103-DBE9-47C1-BA41-A594050BD507}" srcOrd="0" destOrd="2" presId="urn:microsoft.com/office/officeart/2005/8/layout/vList5"/>
    <dgm:cxn modelId="{DEC36FE3-73EB-401B-9229-3F00AB1DACC2}" type="presOf" srcId="{8DD7D24C-BA9A-4868-9113-29130CF241A1}" destId="{ED526E85-C96F-4DE0-AFB4-C37BD5ACB4F7}" srcOrd="0" destOrd="0" presId="urn:microsoft.com/office/officeart/2005/8/layout/vList5"/>
    <dgm:cxn modelId="{C4BE6CF0-2522-4CA6-BF41-3DC921F0142D}" srcId="{BD47CED0-CD31-4F37-B796-C252B1049B86}" destId="{8DD7D24C-BA9A-4868-9113-29130CF241A1}" srcOrd="0" destOrd="0" parTransId="{C231D86C-0545-4F8E-8291-CDCC6D00472F}" sibTransId="{2FE7E653-DC1F-442D-895E-0C9A590A3914}"/>
    <dgm:cxn modelId="{E2D274F1-D69C-4510-9805-4EE6A9E7D75F}" type="presOf" srcId="{DF655703-E2F3-418A-BCFA-4497C95916EB}" destId="{ED526E85-C96F-4DE0-AFB4-C37BD5ACB4F7}" srcOrd="0" destOrd="3" presId="urn:microsoft.com/office/officeart/2005/8/layout/vList5"/>
    <dgm:cxn modelId="{7C1C5DFC-B712-4EF6-85E6-E560FCE3300D}" type="presOf" srcId="{05EE1084-D47A-4FB9-A194-6288C3E4BC65}" destId="{A8702103-DBE9-47C1-BA41-A594050BD507}" srcOrd="0" destOrd="0" presId="urn:microsoft.com/office/officeart/2005/8/layout/vList5"/>
    <dgm:cxn modelId="{9B1880D6-450E-432D-84AF-8AFFFE54D1E1}" type="presParOf" srcId="{1CAFF33B-7B43-4032-B5E0-93C1244500DC}" destId="{16113BC5-FBA4-40C6-841E-BAB1BD13304D}" srcOrd="0" destOrd="0" presId="urn:microsoft.com/office/officeart/2005/8/layout/vList5"/>
    <dgm:cxn modelId="{23BAF33C-4926-4D1E-87F4-223440D790EF}" type="presParOf" srcId="{16113BC5-FBA4-40C6-841E-BAB1BD13304D}" destId="{4223B2F0-4C9B-4A10-BCBB-93B02D070E7E}" srcOrd="0" destOrd="0" presId="urn:microsoft.com/office/officeart/2005/8/layout/vList5"/>
    <dgm:cxn modelId="{01E34B17-CD67-4438-A902-E873B5F5B629}" type="presParOf" srcId="{16113BC5-FBA4-40C6-841E-BAB1BD13304D}" destId="{ED526E85-C96F-4DE0-AFB4-C37BD5ACB4F7}" srcOrd="1" destOrd="0" presId="urn:microsoft.com/office/officeart/2005/8/layout/vList5"/>
    <dgm:cxn modelId="{8F7B4200-2F3D-48E3-A2B5-D6D798EC8B89}" type="presParOf" srcId="{1CAFF33B-7B43-4032-B5E0-93C1244500DC}" destId="{2632484A-C894-4C49-804E-7330006DD925}" srcOrd="1" destOrd="0" presId="urn:microsoft.com/office/officeart/2005/8/layout/vList5"/>
    <dgm:cxn modelId="{AA3E6485-EC41-448F-B18A-CEF8B8691FAB}" type="presParOf" srcId="{1CAFF33B-7B43-4032-B5E0-93C1244500DC}" destId="{AFBF922E-2136-4DFF-BD15-EC864533A8D0}" srcOrd="2" destOrd="0" presId="urn:microsoft.com/office/officeart/2005/8/layout/vList5"/>
    <dgm:cxn modelId="{7B8CFAFB-ED90-431A-97C9-84AB5C817E95}" type="presParOf" srcId="{AFBF922E-2136-4DFF-BD15-EC864533A8D0}" destId="{3C38871A-39AB-4335-A5E5-39C822422678}" srcOrd="0" destOrd="0" presId="urn:microsoft.com/office/officeart/2005/8/layout/vList5"/>
    <dgm:cxn modelId="{3BC7A98F-6E2C-43C2-8B13-FB3BEE6FD56B}" type="presParOf" srcId="{AFBF922E-2136-4DFF-BD15-EC864533A8D0}" destId="{A8702103-DBE9-47C1-BA41-A594050BD50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8B6F80C-EF78-4E34-9848-34899ED59BDF}" type="doc">
      <dgm:prSet loTypeId="urn:microsoft.com/office/officeart/2005/8/layout/vList5" loCatId="list" qsTypeId="urn:microsoft.com/office/officeart/2005/8/quickstyle/simple4" qsCatId="simple" csTypeId="urn:microsoft.com/office/officeart/2005/8/colors/colorful1" csCatId="colorful" phldr="1"/>
      <dgm:spPr/>
      <dgm:t>
        <a:bodyPr/>
        <a:lstStyle/>
        <a:p>
          <a:endParaRPr lang="en-GB"/>
        </a:p>
      </dgm:t>
    </dgm:pt>
    <dgm:pt modelId="{1CAFF33B-7B43-4032-B5E0-93C1244500DC}" type="pres">
      <dgm:prSet presAssocID="{F8B6F80C-EF78-4E34-9848-34899ED59BDF}" presName="Name0" presStyleCnt="0">
        <dgm:presLayoutVars>
          <dgm:dir/>
          <dgm:animLvl val="lvl"/>
          <dgm:resizeHandles val="exact"/>
        </dgm:presLayoutVars>
      </dgm:prSet>
      <dgm:spPr/>
    </dgm:pt>
  </dgm:ptLst>
  <dgm:cxnLst>
    <dgm:cxn modelId="{2B6D7D9C-5248-4279-90D5-C7AA73A752B6}" type="presOf" srcId="{F8B6F80C-EF78-4E34-9848-34899ED59BDF}" destId="{1CAFF33B-7B43-4032-B5E0-93C1244500D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8B6F80C-EF78-4E34-9848-34899ED59BDF}" type="doc">
      <dgm:prSet loTypeId="urn:microsoft.com/office/officeart/2005/8/layout/hProcess7" loCatId="list" qsTypeId="urn:microsoft.com/office/officeart/2005/8/quickstyle/simple4" qsCatId="simple" csTypeId="urn:microsoft.com/office/officeart/2005/8/colors/colorful1" csCatId="colorful" phldr="1"/>
      <dgm:spPr/>
      <dgm:t>
        <a:bodyPr/>
        <a:lstStyle/>
        <a:p>
          <a:endParaRPr lang="en-GB"/>
        </a:p>
      </dgm:t>
    </dgm:pt>
    <dgm:pt modelId="{BD47CED0-CD31-4F37-B796-C252B1049B86}">
      <dgm:prSet phldrT="[Text]" custT="1"/>
      <dgm:spPr>
        <a:xfrm>
          <a:off x="0" y="673"/>
          <a:ext cx="3095085" cy="1283642"/>
        </a:xfrm>
        <a:gradFill rotWithShape="0">
          <a:gsLst>
            <a:gs pos="0">
              <a:srgbClr val="1169B2">
                <a:hueOff val="0"/>
                <a:satOff val="0"/>
                <a:lumOff val="0"/>
                <a:alphaOff val="0"/>
                <a:shade val="51000"/>
                <a:satMod val="130000"/>
              </a:srgbClr>
            </a:gs>
            <a:gs pos="80000">
              <a:srgbClr val="1169B2">
                <a:hueOff val="0"/>
                <a:satOff val="0"/>
                <a:lumOff val="0"/>
                <a:alphaOff val="0"/>
                <a:shade val="93000"/>
                <a:satMod val="130000"/>
              </a:srgbClr>
            </a:gs>
            <a:gs pos="100000">
              <a:srgbClr val="1169B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lgn="l">
            <a:buNone/>
          </a:pPr>
          <a:r>
            <a:rPr lang="en-GB" sz="2000" dirty="0">
              <a:solidFill>
                <a:srgbClr val="FEFFFF"/>
              </a:solidFill>
              <a:latin typeface="Calibri"/>
              <a:ea typeface="+mn-ea"/>
              <a:cs typeface="+mn-cs"/>
            </a:rPr>
            <a:t> </a:t>
          </a:r>
        </a:p>
      </dgm:t>
    </dgm:pt>
    <dgm:pt modelId="{82B6572C-9223-493E-B5AC-B0B81D8C1EA7}" type="sibTrans" cxnId="{08ECBAB0-E5E7-47F7-AB8E-6215ABE686F3}">
      <dgm:prSet/>
      <dgm:spPr/>
      <dgm:t>
        <a:bodyPr/>
        <a:lstStyle/>
        <a:p>
          <a:endParaRPr lang="en-GB"/>
        </a:p>
      </dgm:t>
    </dgm:pt>
    <dgm:pt modelId="{AF66D3BD-0367-4D38-B3A5-7F7AD13CC7DD}" type="parTrans" cxnId="{08ECBAB0-E5E7-47F7-AB8E-6215ABE686F3}">
      <dgm:prSet/>
      <dgm:spPr/>
      <dgm:t>
        <a:bodyPr/>
        <a:lstStyle/>
        <a:p>
          <a:endParaRPr lang="en-GB"/>
        </a:p>
      </dgm:t>
    </dgm:pt>
    <dgm:pt modelId="{8A515F5D-59CB-4CD7-9304-BA476AB7DFBD}">
      <dgm:prSet phldrT="[Text]" custT="1"/>
      <dgm:spPr>
        <a:xfrm rot="5400000">
          <a:off x="5230801" y="-2108692"/>
          <a:ext cx="1230943" cy="5502374"/>
        </a:xfrm>
        <a:solidFill>
          <a:srgbClr val="92D050">
            <a:alpha val="90000"/>
          </a:srgbClr>
        </a:solidFill>
        <a:ln w="9525" cap="flat" cmpd="sng" algn="ctr">
          <a:solidFill>
            <a:srgbClr val="1169B2">
              <a:tint val="40000"/>
              <a:alpha val="90000"/>
              <a:hueOff val="0"/>
              <a:satOff val="0"/>
              <a:lumOff val="0"/>
              <a:alphaOff val="0"/>
            </a:srgbClr>
          </a:solidFill>
          <a:prstDash val="solid"/>
        </a:ln>
        <a:effectLst/>
      </dgm:spPr>
      <dgm:t>
        <a:bodyPr/>
        <a:lstStyle/>
        <a:p>
          <a:pPr algn="l">
            <a:lnSpc>
              <a:spcPct val="150000"/>
            </a:lnSpc>
          </a:pPr>
          <a:r>
            <a:rPr lang="en-GB" sz="2000" dirty="0">
              <a:solidFill>
                <a:schemeClr val="tx1"/>
              </a:solidFill>
              <a:latin typeface="Calibri"/>
              <a:ea typeface="+mn-ea"/>
              <a:cs typeface="+mn-cs"/>
            </a:rPr>
            <a:t> </a:t>
          </a:r>
        </a:p>
      </dgm:t>
    </dgm:pt>
    <dgm:pt modelId="{0406706B-7B17-4D2E-BD10-BF67FF0045C6}" type="parTrans" cxnId="{3587AA41-BDCF-4521-88F8-EE4B888F895B}">
      <dgm:prSet/>
      <dgm:spPr/>
      <dgm:t>
        <a:bodyPr/>
        <a:lstStyle/>
        <a:p>
          <a:endParaRPr lang="en-GB"/>
        </a:p>
      </dgm:t>
    </dgm:pt>
    <dgm:pt modelId="{95298FC8-1653-431B-86B0-76A7B7646057}" type="sibTrans" cxnId="{3587AA41-BDCF-4521-88F8-EE4B888F895B}">
      <dgm:prSet/>
      <dgm:spPr/>
      <dgm:t>
        <a:bodyPr/>
        <a:lstStyle/>
        <a:p>
          <a:endParaRPr lang="en-GB"/>
        </a:p>
      </dgm:t>
    </dgm:pt>
    <dgm:pt modelId="{15BEE537-9A0B-4FD9-9FC3-D12DF3D10839}">
      <dgm:prSet phldrT="[Text]" custT="1"/>
      <dgm:spPr>
        <a:xfrm rot="5400000">
          <a:off x="5230801" y="-2108692"/>
          <a:ext cx="1230943" cy="5502374"/>
        </a:xfrm>
        <a:solidFill>
          <a:srgbClr val="92D050">
            <a:alpha val="90000"/>
          </a:srgbClr>
        </a:solidFill>
        <a:ln w="9525" cap="flat" cmpd="sng" algn="ctr">
          <a:solidFill>
            <a:srgbClr val="1169B2">
              <a:tint val="40000"/>
              <a:alpha val="90000"/>
              <a:hueOff val="0"/>
              <a:satOff val="0"/>
              <a:lumOff val="0"/>
              <a:alphaOff val="0"/>
            </a:srgbClr>
          </a:solidFill>
          <a:prstDash val="solid"/>
        </a:ln>
        <a:effectLst/>
      </dgm:spPr>
      <dgm:t>
        <a:bodyPr/>
        <a:lstStyle/>
        <a:p>
          <a:pPr algn="l">
            <a:lnSpc>
              <a:spcPct val="150000"/>
            </a:lnSpc>
          </a:pPr>
          <a:r>
            <a:rPr lang="en-GB" sz="2000" dirty="0">
              <a:solidFill>
                <a:schemeClr val="tx1"/>
              </a:solidFill>
              <a:latin typeface="Calibri"/>
              <a:ea typeface="+mn-ea"/>
              <a:cs typeface="+mn-cs"/>
            </a:rPr>
            <a:t> </a:t>
          </a:r>
        </a:p>
      </dgm:t>
    </dgm:pt>
    <dgm:pt modelId="{B4456511-8367-42A2-B185-9722D0C7D6B9}" type="parTrans" cxnId="{9ABC8F86-A72F-4B24-BE38-9930D525523E}">
      <dgm:prSet/>
      <dgm:spPr/>
      <dgm:t>
        <a:bodyPr/>
        <a:lstStyle/>
        <a:p>
          <a:endParaRPr lang="en-GB"/>
        </a:p>
      </dgm:t>
    </dgm:pt>
    <dgm:pt modelId="{E8B016F6-776D-4210-8C0B-14F6139B5C9B}" type="sibTrans" cxnId="{9ABC8F86-A72F-4B24-BE38-9930D525523E}">
      <dgm:prSet/>
      <dgm:spPr/>
      <dgm:t>
        <a:bodyPr/>
        <a:lstStyle/>
        <a:p>
          <a:endParaRPr lang="en-GB"/>
        </a:p>
      </dgm:t>
    </dgm:pt>
    <dgm:pt modelId="{A2EC9C67-4920-40F5-B4C1-6B7EBAF6EDCD}">
      <dgm:prSet phldrT="[Text]" custT="1"/>
      <dgm:spPr>
        <a:xfrm>
          <a:off x="0" y="673"/>
          <a:ext cx="3095085" cy="1283642"/>
        </a:xfrm>
        <a:gradFill rotWithShape="0">
          <a:gsLst>
            <a:gs pos="0">
              <a:srgbClr val="1169B2">
                <a:hueOff val="0"/>
                <a:satOff val="0"/>
                <a:lumOff val="0"/>
                <a:alphaOff val="0"/>
                <a:shade val="51000"/>
                <a:satMod val="130000"/>
              </a:srgbClr>
            </a:gs>
            <a:gs pos="80000">
              <a:srgbClr val="1169B2">
                <a:hueOff val="0"/>
                <a:satOff val="0"/>
                <a:lumOff val="0"/>
                <a:alphaOff val="0"/>
                <a:shade val="93000"/>
                <a:satMod val="130000"/>
              </a:srgbClr>
            </a:gs>
            <a:gs pos="100000">
              <a:srgbClr val="1169B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lgn="l">
            <a:lnSpc>
              <a:spcPct val="150000"/>
            </a:lnSpc>
            <a:buNone/>
          </a:pPr>
          <a:r>
            <a:rPr lang="en-GB" sz="2000" dirty="0">
              <a:solidFill>
                <a:schemeClr val="bg1"/>
              </a:solidFill>
              <a:latin typeface="Calibri"/>
              <a:ea typeface="+mn-ea"/>
              <a:cs typeface="+mn-cs"/>
            </a:rPr>
            <a:t>Build</a:t>
          </a:r>
        </a:p>
      </dgm:t>
    </dgm:pt>
    <dgm:pt modelId="{7BD8B0E8-416D-4578-BE8C-A3E321319FAB}" type="parTrans" cxnId="{57EB06A3-7683-4DC4-81EB-507ECAB8639C}">
      <dgm:prSet/>
      <dgm:spPr/>
      <dgm:t>
        <a:bodyPr/>
        <a:lstStyle/>
        <a:p>
          <a:endParaRPr lang="en-GB"/>
        </a:p>
      </dgm:t>
    </dgm:pt>
    <dgm:pt modelId="{2369C8DD-FCD2-4400-93F6-57AB3DC25D7E}" type="sibTrans" cxnId="{57EB06A3-7683-4DC4-81EB-507ECAB8639C}">
      <dgm:prSet/>
      <dgm:spPr/>
      <dgm:t>
        <a:bodyPr/>
        <a:lstStyle/>
        <a:p>
          <a:endParaRPr lang="en-GB"/>
        </a:p>
      </dgm:t>
    </dgm:pt>
    <dgm:pt modelId="{B9527C13-D075-4F88-9296-92D28C29CBCE}">
      <dgm:prSet phldrT="[Text]" custT="1"/>
      <dgm:spPr>
        <a:xfrm rot="5400000">
          <a:off x="5230801" y="-2108692"/>
          <a:ext cx="1230943" cy="5502374"/>
        </a:xfrm>
        <a:solidFill>
          <a:srgbClr val="92D050">
            <a:alpha val="90000"/>
          </a:srgbClr>
        </a:solidFill>
        <a:ln w="9525" cap="flat" cmpd="sng" algn="ctr">
          <a:solidFill>
            <a:srgbClr val="1169B2">
              <a:tint val="40000"/>
              <a:alpha val="90000"/>
              <a:hueOff val="0"/>
              <a:satOff val="0"/>
              <a:lumOff val="0"/>
              <a:alphaOff val="0"/>
            </a:srgbClr>
          </a:solidFill>
          <a:prstDash val="solid"/>
        </a:ln>
        <a:effectLst/>
      </dgm:spPr>
      <dgm:t>
        <a:bodyPr/>
        <a:lstStyle/>
        <a:p>
          <a:pPr algn="l">
            <a:lnSpc>
              <a:spcPct val="150000"/>
            </a:lnSpc>
          </a:pPr>
          <a:r>
            <a:rPr lang="en-GB" sz="2000" dirty="0">
              <a:solidFill>
                <a:schemeClr val="tx1"/>
              </a:solidFill>
              <a:latin typeface="Calibri"/>
              <a:ea typeface="+mn-ea"/>
              <a:cs typeface="+mn-cs"/>
            </a:rPr>
            <a:t> </a:t>
          </a:r>
        </a:p>
      </dgm:t>
    </dgm:pt>
    <dgm:pt modelId="{FAD2A718-FAB6-44CF-9519-27EE179DCD63}" type="sibTrans" cxnId="{1F439455-3151-4112-B86B-8EFA4E3954A0}">
      <dgm:prSet/>
      <dgm:spPr/>
      <dgm:t>
        <a:bodyPr/>
        <a:lstStyle/>
        <a:p>
          <a:endParaRPr lang="en-GB"/>
        </a:p>
      </dgm:t>
    </dgm:pt>
    <dgm:pt modelId="{B144271C-DBDB-4E53-B3D9-430FAACF4EF3}" type="parTrans" cxnId="{1F439455-3151-4112-B86B-8EFA4E3954A0}">
      <dgm:prSet/>
      <dgm:spPr/>
      <dgm:t>
        <a:bodyPr/>
        <a:lstStyle/>
        <a:p>
          <a:endParaRPr lang="en-GB"/>
        </a:p>
      </dgm:t>
    </dgm:pt>
    <dgm:pt modelId="{D8A4A17B-1942-42CA-AFCD-C9111819AC7F}">
      <dgm:prSet phldrT="[Text]" custT="1"/>
      <dgm:spPr>
        <a:xfrm rot="5400000">
          <a:off x="5230801" y="-2108692"/>
          <a:ext cx="1230943" cy="5502374"/>
        </a:xfrm>
        <a:solidFill>
          <a:srgbClr val="92D050">
            <a:alpha val="90000"/>
          </a:srgbClr>
        </a:solidFill>
        <a:ln w="9525" cap="flat" cmpd="sng" algn="ctr">
          <a:solidFill>
            <a:srgbClr val="1169B2">
              <a:tint val="40000"/>
              <a:alpha val="90000"/>
              <a:hueOff val="0"/>
              <a:satOff val="0"/>
              <a:lumOff val="0"/>
              <a:alphaOff val="0"/>
            </a:srgbClr>
          </a:solidFill>
          <a:prstDash val="solid"/>
        </a:ln>
        <a:effectLst/>
      </dgm:spPr>
      <dgm:t>
        <a:bodyPr/>
        <a:lstStyle/>
        <a:p>
          <a:pPr algn="l">
            <a:lnSpc>
              <a:spcPct val="150000"/>
            </a:lnSpc>
          </a:pPr>
          <a:r>
            <a:rPr lang="en-GB" sz="2000" dirty="0">
              <a:solidFill>
                <a:schemeClr val="tx1"/>
              </a:solidFill>
              <a:latin typeface="Calibri"/>
              <a:ea typeface="+mn-ea"/>
              <a:cs typeface="+mn-cs"/>
            </a:rPr>
            <a:t>Release DEV</a:t>
          </a:r>
        </a:p>
      </dgm:t>
    </dgm:pt>
    <dgm:pt modelId="{B188FF99-08E8-4BCD-A096-92603C455463}" type="parTrans" cxnId="{863102F6-7F2C-4863-B823-B2C339D1A895}">
      <dgm:prSet/>
      <dgm:spPr/>
      <dgm:t>
        <a:bodyPr/>
        <a:lstStyle/>
        <a:p>
          <a:endParaRPr lang="en-GB"/>
        </a:p>
      </dgm:t>
    </dgm:pt>
    <dgm:pt modelId="{E4AEC858-B76B-4FF0-B050-24819136677E}" type="sibTrans" cxnId="{863102F6-7F2C-4863-B823-B2C339D1A895}">
      <dgm:prSet/>
      <dgm:spPr/>
      <dgm:t>
        <a:bodyPr/>
        <a:lstStyle/>
        <a:p>
          <a:endParaRPr lang="en-GB"/>
        </a:p>
      </dgm:t>
    </dgm:pt>
    <dgm:pt modelId="{C2423BA0-1704-4C92-9A76-69513F9B0E1F}">
      <dgm:prSet phldrT="[Text]" custT="1"/>
      <dgm:spPr>
        <a:xfrm rot="5400000">
          <a:off x="5230801" y="-2108692"/>
          <a:ext cx="1230943" cy="5502374"/>
        </a:xfrm>
        <a:solidFill>
          <a:srgbClr val="92D050">
            <a:alpha val="90000"/>
          </a:srgbClr>
        </a:solidFill>
        <a:ln w="9525" cap="flat" cmpd="sng" algn="ctr">
          <a:solidFill>
            <a:srgbClr val="1169B2">
              <a:tint val="40000"/>
              <a:alpha val="90000"/>
              <a:hueOff val="0"/>
              <a:satOff val="0"/>
              <a:lumOff val="0"/>
              <a:alphaOff val="0"/>
            </a:srgbClr>
          </a:solidFill>
          <a:prstDash val="solid"/>
        </a:ln>
        <a:effectLst/>
      </dgm:spPr>
      <dgm:t>
        <a:bodyPr/>
        <a:lstStyle/>
        <a:p>
          <a:pPr algn="l">
            <a:lnSpc>
              <a:spcPct val="150000"/>
            </a:lnSpc>
          </a:pPr>
          <a:r>
            <a:rPr lang="en-GB" sz="2000" dirty="0">
              <a:solidFill>
                <a:schemeClr val="tx1"/>
              </a:solidFill>
              <a:latin typeface="Calibri"/>
              <a:ea typeface="+mn-ea"/>
              <a:cs typeface="+mn-cs"/>
            </a:rPr>
            <a:t>Release TEST</a:t>
          </a:r>
        </a:p>
      </dgm:t>
    </dgm:pt>
    <dgm:pt modelId="{FDF9CE14-81CF-42A0-9F6B-F586B511757D}" type="parTrans" cxnId="{23049DE8-D485-45CA-B38C-66BD5383BB26}">
      <dgm:prSet/>
      <dgm:spPr/>
      <dgm:t>
        <a:bodyPr/>
        <a:lstStyle/>
        <a:p>
          <a:endParaRPr lang="en-GB"/>
        </a:p>
      </dgm:t>
    </dgm:pt>
    <dgm:pt modelId="{3316990D-DD86-418D-92B7-6860A4A207D6}" type="sibTrans" cxnId="{23049DE8-D485-45CA-B38C-66BD5383BB26}">
      <dgm:prSet/>
      <dgm:spPr/>
      <dgm:t>
        <a:bodyPr/>
        <a:lstStyle/>
        <a:p>
          <a:endParaRPr lang="en-GB"/>
        </a:p>
      </dgm:t>
    </dgm:pt>
    <dgm:pt modelId="{AAB2A2AA-A1F2-4575-A196-4550D2EBFBA2}">
      <dgm:prSet phldrT="[Text]" custT="1"/>
      <dgm:spPr>
        <a:xfrm rot="5400000">
          <a:off x="5230801" y="-2108692"/>
          <a:ext cx="1230943" cy="5502374"/>
        </a:xfrm>
        <a:solidFill>
          <a:srgbClr val="92D050">
            <a:alpha val="90000"/>
          </a:srgbClr>
        </a:solidFill>
        <a:ln w="9525" cap="flat" cmpd="sng" algn="ctr">
          <a:solidFill>
            <a:srgbClr val="1169B2">
              <a:tint val="40000"/>
              <a:alpha val="90000"/>
              <a:hueOff val="0"/>
              <a:satOff val="0"/>
              <a:lumOff val="0"/>
              <a:alphaOff val="0"/>
            </a:srgbClr>
          </a:solidFill>
          <a:prstDash val="solid"/>
        </a:ln>
        <a:effectLst/>
      </dgm:spPr>
      <dgm:t>
        <a:bodyPr/>
        <a:lstStyle/>
        <a:p>
          <a:pPr algn="l">
            <a:lnSpc>
              <a:spcPct val="150000"/>
            </a:lnSpc>
          </a:pPr>
          <a:r>
            <a:rPr lang="en-GB" sz="2000" dirty="0">
              <a:solidFill>
                <a:schemeClr val="tx1"/>
              </a:solidFill>
              <a:latin typeface="Calibri"/>
              <a:ea typeface="+mn-ea"/>
              <a:cs typeface="+mn-cs"/>
            </a:rPr>
            <a:t>Release PROD</a:t>
          </a:r>
        </a:p>
        <a:p>
          <a:pPr algn="ctr">
            <a:lnSpc>
              <a:spcPct val="150000"/>
            </a:lnSpc>
          </a:pPr>
          <a:endParaRPr lang="en-GB" sz="2000" dirty="0">
            <a:solidFill>
              <a:schemeClr val="tx1"/>
            </a:solidFill>
            <a:latin typeface="Calibri"/>
            <a:ea typeface="+mn-ea"/>
            <a:cs typeface="+mn-cs"/>
          </a:endParaRPr>
        </a:p>
      </dgm:t>
    </dgm:pt>
    <dgm:pt modelId="{365AD17A-4BA7-4FBB-A183-7CCF3E45133B}" type="parTrans" cxnId="{58AE4224-7FE7-4E20-B58D-68AAD3351FF1}">
      <dgm:prSet/>
      <dgm:spPr/>
      <dgm:t>
        <a:bodyPr/>
        <a:lstStyle/>
        <a:p>
          <a:endParaRPr lang="en-GB"/>
        </a:p>
      </dgm:t>
    </dgm:pt>
    <dgm:pt modelId="{3EFA5BF2-1A68-46E5-B6E7-B02C078ECB47}" type="sibTrans" cxnId="{58AE4224-7FE7-4E20-B58D-68AAD3351FF1}">
      <dgm:prSet/>
      <dgm:spPr/>
      <dgm:t>
        <a:bodyPr/>
        <a:lstStyle/>
        <a:p>
          <a:endParaRPr lang="en-GB"/>
        </a:p>
      </dgm:t>
    </dgm:pt>
    <dgm:pt modelId="{4DA55244-3F52-42F7-AF29-6504DE5C9625}">
      <dgm:prSet phldrT="[Text]" custT="1"/>
      <dgm:spPr>
        <a:xfrm rot="5400000">
          <a:off x="5230801" y="-2108692"/>
          <a:ext cx="1230943" cy="5502374"/>
        </a:xfrm>
        <a:solidFill>
          <a:srgbClr val="92D050">
            <a:alpha val="90000"/>
          </a:srgbClr>
        </a:solidFill>
        <a:ln w="9525" cap="flat" cmpd="sng" algn="ctr">
          <a:solidFill>
            <a:srgbClr val="1169B2">
              <a:tint val="40000"/>
              <a:alpha val="90000"/>
              <a:hueOff val="0"/>
              <a:satOff val="0"/>
              <a:lumOff val="0"/>
              <a:alphaOff val="0"/>
            </a:srgbClr>
          </a:solidFill>
          <a:prstDash val="solid"/>
        </a:ln>
        <a:effectLst/>
      </dgm:spPr>
      <dgm:t>
        <a:bodyPr/>
        <a:lstStyle/>
        <a:p>
          <a:pPr algn="l">
            <a:lnSpc>
              <a:spcPct val="150000"/>
            </a:lnSpc>
          </a:pPr>
          <a:endParaRPr lang="en-GB" sz="2000" dirty="0">
            <a:solidFill>
              <a:schemeClr val="tx1"/>
            </a:solidFill>
            <a:latin typeface="Calibri"/>
            <a:ea typeface="+mn-ea"/>
            <a:cs typeface="+mn-cs"/>
          </a:endParaRPr>
        </a:p>
      </dgm:t>
    </dgm:pt>
    <dgm:pt modelId="{FD519E6F-57E6-4AA1-B802-88AA49D693C2}" type="parTrans" cxnId="{0AF94DC7-AE83-423C-A96E-FC4270F87E2C}">
      <dgm:prSet/>
      <dgm:spPr/>
      <dgm:t>
        <a:bodyPr/>
        <a:lstStyle/>
        <a:p>
          <a:endParaRPr lang="en-GB"/>
        </a:p>
      </dgm:t>
    </dgm:pt>
    <dgm:pt modelId="{E9E3F0D6-1563-4DA7-9BF3-EB10BE3EABFC}" type="sibTrans" cxnId="{0AF94DC7-AE83-423C-A96E-FC4270F87E2C}">
      <dgm:prSet/>
      <dgm:spPr/>
      <dgm:t>
        <a:bodyPr/>
        <a:lstStyle/>
        <a:p>
          <a:endParaRPr lang="en-GB"/>
        </a:p>
      </dgm:t>
    </dgm:pt>
    <dgm:pt modelId="{05476725-B497-4574-B122-80A558218F9A}" type="pres">
      <dgm:prSet presAssocID="{F8B6F80C-EF78-4E34-9848-34899ED59BDF}" presName="Name0" presStyleCnt="0">
        <dgm:presLayoutVars>
          <dgm:dir/>
          <dgm:animLvl val="lvl"/>
          <dgm:resizeHandles val="exact"/>
        </dgm:presLayoutVars>
      </dgm:prSet>
      <dgm:spPr/>
    </dgm:pt>
    <dgm:pt modelId="{42F92C00-8CD6-4B8F-B26E-8E0E9EA10525}" type="pres">
      <dgm:prSet presAssocID="{BD47CED0-CD31-4F37-B796-C252B1049B86}" presName="compositeNode" presStyleCnt="0">
        <dgm:presLayoutVars>
          <dgm:bulletEnabled val="1"/>
        </dgm:presLayoutVars>
      </dgm:prSet>
      <dgm:spPr/>
    </dgm:pt>
    <dgm:pt modelId="{75C5C545-5DD5-49F3-9D13-0E8BB5B455D9}" type="pres">
      <dgm:prSet presAssocID="{BD47CED0-CD31-4F37-B796-C252B1049B86}" presName="bgRect" presStyleLbl="node1" presStyleIdx="0" presStyleCnt="4"/>
      <dgm:spPr/>
    </dgm:pt>
    <dgm:pt modelId="{0C27D74F-EF80-4640-B0C5-6C1DC00E7A5F}" type="pres">
      <dgm:prSet presAssocID="{BD47CED0-CD31-4F37-B796-C252B1049B86}" presName="parentNode" presStyleLbl="node1" presStyleIdx="0" presStyleCnt="4">
        <dgm:presLayoutVars>
          <dgm:chMax val="0"/>
          <dgm:bulletEnabled val="1"/>
        </dgm:presLayoutVars>
      </dgm:prSet>
      <dgm:spPr/>
    </dgm:pt>
    <dgm:pt modelId="{3206CF6B-AC6E-4270-BE83-9BF5031BD7D1}" type="pres">
      <dgm:prSet presAssocID="{BD47CED0-CD31-4F37-B796-C252B1049B86}" presName="childNode" presStyleLbl="node1" presStyleIdx="0" presStyleCnt="4">
        <dgm:presLayoutVars>
          <dgm:bulletEnabled val="1"/>
        </dgm:presLayoutVars>
      </dgm:prSet>
      <dgm:spPr/>
    </dgm:pt>
    <dgm:pt modelId="{76375F60-87FF-41D6-AE0D-D7B1AFED0C33}" type="pres">
      <dgm:prSet presAssocID="{82B6572C-9223-493E-B5AC-B0B81D8C1EA7}" presName="hSp" presStyleCnt="0"/>
      <dgm:spPr/>
    </dgm:pt>
    <dgm:pt modelId="{088D5B29-5602-48BF-8A94-91BE95BF90B5}" type="pres">
      <dgm:prSet presAssocID="{82B6572C-9223-493E-B5AC-B0B81D8C1EA7}" presName="vProcSp" presStyleCnt="0"/>
      <dgm:spPr/>
    </dgm:pt>
    <dgm:pt modelId="{A47FD528-05BC-4759-8518-BFE752F978CB}" type="pres">
      <dgm:prSet presAssocID="{82B6572C-9223-493E-B5AC-B0B81D8C1EA7}" presName="vSp1" presStyleCnt="0"/>
      <dgm:spPr/>
    </dgm:pt>
    <dgm:pt modelId="{1B03D098-F296-4495-BF41-CD36DFBDF9F7}" type="pres">
      <dgm:prSet presAssocID="{82B6572C-9223-493E-B5AC-B0B81D8C1EA7}" presName="simulatedConn" presStyleLbl="solidFgAcc1" presStyleIdx="0" presStyleCnt="3"/>
      <dgm:spPr>
        <a:ln>
          <a:solidFill>
            <a:srgbClr val="FF0000"/>
          </a:solidFill>
        </a:ln>
      </dgm:spPr>
    </dgm:pt>
    <dgm:pt modelId="{A099F224-2901-494D-BC7B-8278F1A78894}" type="pres">
      <dgm:prSet presAssocID="{82B6572C-9223-493E-B5AC-B0B81D8C1EA7}" presName="vSp2" presStyleCnt="0"/>
      <dgm:spPr/>
    </dgm:pt>
    <dgm:pt modelId="{984D732E-B70A-4834-93B6-1B38E6E27478}" type="pres">
      <dgm:prSet presAssocID="{82B6572C-9223-493E-B5AC-B0B81D8C1EA7}" presName="sibTrans" presStyleCnt="0"/>
      <dgm:spPr/>
    </dgm:pt>
    <dgm:pt modelId="{75D4BE85-9B33-448E-BF39-51BA3C3C91FE}" type="pres">
      <dgm:prSet presAssocID="{B9527C13-D075-4F88-9296-92D28C29CBCE}" presName="compositeNode" presStyleCnt="0">
        <dgm:presLayoutVars>
          <dgm:bulletEnabled val="1"/>
        </dgm:presLayoutVars>
      </dgm:prSet>
      <dgm:spPr/>
    </dgm:pt>
    <dgm:pt modelId="{9BD31899-8E77-4D2C-A1E6-783A77D81ADC}" type="pres">
      <dgm:prSet presAssocID="{B9527C13-D075-4F88-9296-92D28C29CBCE}" presName="bgRect" presStyleLbl="node1" presStyleIdx="1" presStyleCnt="4"/>
      <dgm:spPr/>
    </dgm:pt>
    <dgm:pt modelId="{BCF17BCE-9500-4E32-91A8-345F00A0EE98}" type="pres">
      <dgm:prSet presAssocID="{B9527C13-D075-4F88-9296-92D28C29CBCE}" presName="parentNode" presStyleLbl="node1" presStyleIdx="1" presStyleCnt="4">
        <dgm:presLayoutVars>
          <dgm:chMax val="0"/>
          <dgm:bulletEnabled val="1"/>
        </dgm:presLayoutVars>
      </dgm:prSet>
      <dgm:spPr/>
    </dgm:pt>
    <dgm:pt modelId="{5940417C-1C73-4A05-87BE-847C00BA1F57}" type="pres">
      <dgm:prSet presAssocID="{B9527C13-D075-4F88-9296-92D28C29CBCE}" presName="childNode" presStyleLbl="node1" presStyleIdx="1" presStyleCnt="4">
        <dgm:presLayoutVars>
          <dgm:bulletEnabled val="1"/>
        </dgm:presLayoutVars>
      </dgm:prSet>
      <dgm:spPr/>
    </dgm:pt>
    <dgm:pt modelId="{302CB1AD-A488-4F51-ADD1-468721515876}" type="pres">
      <dgm:prSet presAssocID="{FAD2A718-FAB6-44CF-9519-27EE179DCD63}" presName="hSp" presStyleCnt="0"/>
      <dgm:spPr/>
    </dgm:pt>
    <dgm:pt modelId="{30A6192F-D500-4CBF-ACCE-07CCBA038947}" type="pres">
      <dgm:prSet presAssocID="{FAD2A718-FAB6-44CF-9519-27EE179DCD63}" presName="vProcSp" presStyleCnt="0"/>
      <dgm:spPr/>
    </dgm:pt>
    <dgm:pt modelId="{2813B645-A0E8-4D99-870F-9C8FE4141FCE}" type="pres">
      <dgm:prSet presAssocID="{FAD2A718-FAB6-44CF-9519-27EE179DCD63}" presName="vSp1" presStyleCnt="0"/>
      <dgm:spPr/>
    </dgm:pt>
    <dgm:pt modelId="{8A9124DF-57FA-4E17-A806-EABFA861014A}" type="pres">
      <dgm:prSet presAssocID="{FAD2A718-FAB6-44CF-9519-27EE179DCD63}" presName="simulatedConn" presStyleLbl="solidFgAcc1" presStyleIdx="1" presStyleCnt="3"/>
      <dgm:spPr>
        <a:ln>
          <a:solidFill>
            <a:srgbClr val="FF0000"/>
          </a:solidFill>
        </a:ln>
      </dgm:spPr>
    </dgm:pt>
    <dgm:pt modelId="{26A3AF13-3083-4788-A336-BB1F731E96F3}" type="pres">
      <dgm:prSet presAssocID="{FAD2A718-FAB6-44CF-9519-27EE179DCD63}" presName="vSp2" presStyleCnt="0"/>
      <dgm:spPr/>
    </dgm:pt>
    <dgm:pt modelId="{A013CFA7-9262-4C1E-86EB-67859D137070}" type="pres">
      <dgm:prSet presAssocID="{FAD2A718-FAB6-44CF-9519-27EE179DCD63}" presName="sibTrans" presStyleCnt="0"/>
      <dgm:spPr/>
    </dgm:pt>
    <dgm:pt modelId="{F468BC09-563F-47A2-BF56-3BC383D55506}" type="pres">
      <dgm:prSet presAssocID="{8A515F5D-59CB-4CD7-9304-BA476AB7DFBD}" presName="compositeNode" presStyleCnt="0">
        <dgm:presLayoutVars>
          <dgm:bulletEnabled val="1"/>
        </dgm:presLayoutVars>
      </dgm:prSet>
      <dgm:spPr/>
    </dgm:pt>
    <dgm:pt modelId="{E5A222C3-904C-41E0-B7E6-5AF0E9573B96}" type="pres">
      <dgm:prSet presAssocID="{8A515F5D-59CB-4CD7-9304-BA476AB7DFBD}" presName="bgRect" presStyleLbl="node1" presStyleIdx="2" presStyleCnt="4"/>
      <dgm:spPr/>
    </dgm:pt>
    <dgm:pt modelId="{5D76A0E2-90B5-4341-8A04-B570A3C4AE89}" type="pres">
      <dgm:prSet presAssocID="{8A515F5D-59CB-4CD7-9304-BA476AB7DFBD}" presName="parentNode" presStyleLbl="node1" presStyleIdx="2" presStyleCnt="4">
        <dgm:presLayoutVars>
          <dgm:chMax val="0"/>
          <dgm:bulletEnabled val="1"/>
        </dgm:presLayoutVars>
      </dgm:prSet>
      <dgm:spPr/>
    </dgm:pt>
    <dgm:pt modelId="{0FFC8D07-FA91-4461-9748-64978B54CB3C}" type="pres">
      <dgm:prSet presAssocID="{8A515F5D-59CB-4CD7-9304-BA476AB7DFBD}" presName="childNode" presStyleLbl="node1" presStyleIdx="2" presStyleCnt="4">
        <dgm:presLayoutVars>
          <dgm:bulletEnabled val="1"/>
        </dgm:presLayoutVars>
      </dgm:prSet>
      <dgm:spPr/>
    </dgm:pt>
    <dgm:pt modelId="{5BDF2338-7C57-4858-8000-1EB2156B6B45}" type="pres">
      <dgm:prSet presAssocID="{95298FC8-1653-431B-86B0-76A7B7646057}" presName="hSp" presStyleCnt="0"/>
      <dgm:spPr/>
    </dgm:pt>
    <dgm:pt modelId="{0DF9D46B-920D-43DC-B009-D61EEC3151B4}" type="pres">
      <dgm:prSet presAssocID="{95298FC8-1653-431B-86B0-76A7B7646057}" presName="vProcSp" presStyleCnt="0"/>
      <dgm:spPr/>
    </dgm:pt>
    <dgm:pt modelId="{506E8A77-4050-4BA0-B760-2D6EEF43B404}" type="pres">
      <dgm:prSet presAssocID="{95298FC8-1653-431B-86B0-76A7B7646057}" presName="vSp1" presStyleCnt="0"/>
      <dgm:spPr/>
    </dgm:pt>
    <dgm:pt modelId="{2B463C8C-2AFA-4248-A86E-8C22E8F9AE81}" type="pres">
      <dgm:prSet presAssocID="{95298FC8-1653-431B-86B0-76A7B7646057}" presName="simulatedConn" presStyleLbl="solidFgAcc1" presStyleIdx="2" presStyleCnt="3"/>
      <dgm:spPr>
        <a:ln>
          <a:solidFill>
            <a:srgbClr val="FF0000"/>
          </a:solidFill>
        </a:ln>
      </dgm:spPr>
    </dgm:pt>
    <dgm:pt modelId="{69395868-7A88-4CC1-947A-F237B05ACF82}" type="pres">
      <dgm:prSet presAssocID="{95298FC8-1653-431B-86B0-76A7B7646057}" presName="vSp2" presStyleCnt="0"/>
      <dgm:spPr/>
    </dgm:pt>
    <dgm:pt modelId="{CEB71249-F826-4C12-B35F-9B07BF08E4D7}" type="pres">
      <dgm:prSet presAssocID="{95298FC8-1653-431B-86B0-76A7B7646057}" presName="sibTrans" presStyleCnt="0"/>
      <dgm:spPr/>
    </dgm:pt>
    <dgm:pt modelId="{42E6158B-A9C6-4037-9B15-7C266C69A719}" type="pres">
      <dgm:prSet presAssocID="{15BEE537-9A0B-4FD9-9FC3-D12DF3D10839}" presName="compositeNode" presStyleCnt="0">
        <dgm:presLayoutVars>
          <dgm:bulletEnabled val="1"/>
        </dgm:presLayoutVars>
      </dgm:prSet>
      <dgm:spPr/>
    </dgm:pt>
    <dgm:pt modelId="{28CC6D77-FC8B-45C8-9F43-5ED65CE5EC9B}" type="pres">
      <dgm:prSet presAssocID="{15BEE537-9A0B-4FD9-9FC3-D12DF3D10839}" presName="bgRect" presStyleLbl="node1" presStyleIdx="3" presStyleCnt="4"/>
      <dgm:spPr/>
    </dgm:pt>
    <dgm:pt modelId="{BD2EDEBD-6E70-43BC-8B90-9287BB41D708}" type="pres">
      <dgm:prSet presAssocID="{15BEE537-9A0B-4FD9-9FC3-D12DF3D10839}" presName="parentNode" presStyleLbl="node1" presStyleIdx="3" presStyleCnt="4">
        <dgm:presLayoutVars>
          <dgm:chMax val="0"/>
          <dgm:bulletEnabled val="1"/>
        </dgm:presLayoutVars>
      </dgm:prSet>
      <dgm:spPr/>
    </dgm:pt>
    <dgm:pt modelId="{A2B6149C-627F-407D-BF27-67DB7540D099}" type="pres">
      <dgm:prSet presAssocID="{15BEE537-9A0B-4FD9-9FC3-D12DF3D10839}" presName="childNode" presStyleLbl="node1" presStyleIdx="3" presStyleCnt="4">
        <dgm:presLayoutVars>
          <dgm:bulletEnabled val="1"/>
        </dgm:presLayoutVars>
      </dgm:prSet>
      <dgm:spPr/>
    </dgm:pt>
  </dgm:ptLst>
  <dgm:cxnLst>
    <dgm:cxn modelId="{FEEBE810-FD7E-409F-86E2-FCE26CF0E944}" type="presOf" srcId="{4DA55244-3F52-42F7-AF29-6504DE5C9625}" destId="{5940417C-1C73-4A05-87BE-847C00BA1F57}" srcOrd="0" destOrd="1" presId="urn:microsoft.com/office/officeart/2005/8/layout/hProcess7"/>
    <dgm:cxn modelId="{A874F918-7F79-43F8-A71D-7FAD3C5BC33F}" type="presOf" srcId="{B9527C13-D075-4F88-9296-92D28C29CBCE}" destId="{BCF17BCE-9500-4E32-91A8-345F00A0EE98}" srcOrd="1" destOrd="0" presId="urn:microsoft.com/office/officeart/2005/8/layout/hProcess7"/>
    <dgm:cxn modelId="{58AE4224-7FE7-4E20-B58D-68AAD3351FF1}" srcId="{15BEE537-9A0B-4FD9-9FC3-D12DF3D10839}" destId="{AAB2A2AA-A1F2-4575-A196-4550D2EBFBA2}" srcOrd="0" destOrd="0" parTransId="{365AD17A-4BA7-4FBB-A183-7CCF3E45133B}" sibTransId="{3EFA5BF2-1A68-46E5-B6E7-B02C078ECB47}"/>
    <dgm:cxn modelId="{2064C728-DDD5-4144-87B8-B6D6BEADB0A5}" type="presOf" srcId="{BD47CED0-CD31-4F37-B796-C252B1049B86}" destId="{75C5C545-5DD5-49F3-9D13-0E8BB5B455D9}" srcOrd="0" destOrd="0" presId="urn:microsoft.com/office/officeart/2005/8/layout/hProcess7"/>
    <dgm:cxn modelId="{7FC25631-F6E6-4E37-9A4F-85EE9CE8467B}" type="presOf" srcId="{C2423BA0-1704-4C92-9A76-69513F9B0E1F}" destId="{0FFC8D07-FA91-4461-9748-64978B54CB3C}" srcOrd="0" destOrd="0" presId="urn:microsoft.com/office/officeart/2005/8/layout/hProcess7"/>
    <dgm:cxn modelId="{3587AA41-BDCF-4521-88F8-EE4B888F895B}" srcId="{F8B6F80C-EF78-4E34-9848-34899ED59BDF}" destId="{8A515F5D-59CB-4CD7-9304-BA476AB7DFBD}" srcOrd="2" destOrd="0" parTransId="{0406706B-7B17-4D2E-BD10-BF67FF0045C6}" sibTransId="{95298FC8-1653-431B-86B0-76A7B7646057}"/>
    <dgm:cxn modelId="{01414D4B-0034-41C5-9A2E-D05F51B9452F}" type="presOf" srcId="{A2EC9C67-4920-40F5-B4C1-6B7EBAF6EDCD}" destId="{3206CF6B-AC6E-4270-BE83-9BF5031BD7D1}" srcOrd="0" destOrd="0" presId="urn:microsoft.com/office/officeart/2005/8/layout/hProcess7"/>
    <dgm:cxn modelId="{C8E41C6C-86BE-4A9F-9B5C-52CD39EA64B6}" type="presOf" srcId="{8A515F5D-59CB-4CD7-9304-BA476AB7DFBD}" destId="{E5A222C3-904C-41E0-B7E6-5AF0E9573B96}" srcOrd="0" destOrd="0" presId="urn:microsoft.com/office/officeart/2005/8/layout/hProcess7"/>
    <dgm:cxn modelId="{12084E6D-C0B1-435C-BF73-CCE846C95AEA}" type="presOf" srcId="{15BEE537-9A0B-4FD9-9FC3-D12DF3D10839}" destId="{BD2EDEBD-6E70-43BC-8B90-9287BB41D708}" srcOrd="1" destOrd="0" presId="urn:microsoft.com/office/officeart/2005/8/layout/hProcess7"/>
    <dgm:cxn modelId="{8BB8354E-DA70-4EE8-8FB1-AC79F314B63D}" type="presOf" srcId="{AAB2A2AA-A1F2-4575-A196-4550D2EBFBA2}" destId="{A2B6149C-627F-407D-BF27-67DB7540D099}" srcOrd="0" destOrd="0" presId="urn:microsoft.com/office/officeart/2005/8/layout/hProcess7"/>
    <dgm:cxn modelId="{18294653-B1B8-4BE0-9512-E6AF3573BFF1}" type="presOf" srcId="{B9527C13-D075-4F88-9296-92D28C29CBCE}" destId="{9BD31899-8E77-4D2C-A1E6-783A77D81ADC}" srcOrd="0" destOrd="0" presId="urn:microsoft.com/office/officeart/2005/8/layout/hProcess7"/>
    <dgm:cxn modelId="{1F439455-3151-4112-B86B-8EFA4E3954A0}" srcId="{F8B6F80C-EF78-4E34-9848-34899ED59BDF}" destId="{B9527C13-D075-4F88-9296-92D28C29CBCE}" srcOrd="1" destOrd="0" parTransId="{B144271C-DBDB-4E53-B3D9-430FAACF4EF3}" sibTransId="{FAD2A718-FAB6-44CF-9519-27EE179DCD63}"/>
    <dgm:cxn modelId="{282CA880-CEE7-4F79-9815-5D2D9FBBA60D}" type="presOf" srcId="{D8A4A17B-1942-42CA-AFCD-C9111819AC7F}" destId="{5940417C-1C73-4A05-87BE-847C00BA1F57}" srcOrd="0" destOrd="0" presId="urn:microsoft.com/office/officeart/2005/8/layout/hProcess7"/>
    <dgm:cxn modelId="{9ABC8F86-A72F-4B24-BE38-9930D525523E}" srcId="{F8B6F80C-EF78-4E34-9848-34899ED59BDF}" destId="{15BEE537-9A0B-4FD9-9FC3-D12DF3D10839}" srcOrd="3" destOrd="0" parTransId="{B4456511-8367-42A2-B185-9722D0C7D6B9}" sibTransId="{E8B016F6-776D-4210-8C0B-14F6139B5C9B}"/>
    <dgm:cxn modelId="{57EB06A3-7683-4DC4-81EB-507ECAB8639C}" srcId="{BD47CED0-CD31-4F37-B796-C252B1049B86}" destId="{A2EC9C67-4920-40F5-B4C1-6B7EBAF6EDCD}" srcOrd="0" destOrd="0" parTransId="{7BD8B0E8-416D-4578-BE8C-A3E321319FAB}" sibTransId="{2369C8DD-FCD2-4400-93F6-57AB3DC25D7E}"/>
    <dgm:cxn modelId="{98632DA4-9A0D-4007-A472-E22859E01879}" type="presOf" srcId="{BD47CED0-CD31-4F37-B796-C252B1049B86}" destId="{0C27D74F-EF80-4640-B0C5-6C1DC00E7A5F}" srcOrd="1" destOrd="0" presId="urn:microsoft.com/office/officeart/2005/8/layout/hProcess7"/>
    <dgm:cxn modelId="{04E129AA-AE00-46C7-A0BC-6AEC6C3DF70D}" type="presOf" srcId="{8A515F5D-59CB-4CD7-9304-BA476AB7DFBD}" destId="{5D76A0E2-90B5-4341-8A04-B570A3C4AE89}" srcOrd="1" destOrd="0" presId="urn:microsoft.com/office/officeart/2005/8/layout/hProcess7"/>
    <dgm:cxn modelId="{08ECBAB0-E5E7-47F7-AB8E-6215ABE686F3}" srcId="{F8B6F80C-EF78-4E34-9848-34899ED59BDF}" destId="{BD47CED0-CD31-4F37-B796-C252B1049B86}" srcOrd="0" destOrd="0" parTransId="{AF66D3BD-0367-4D38-B3A5-7F7AD13CC7DD}" sibTransId="{82B6572C-9223-493E-B5AC-B0B81D8C1EA7}"/>
    <dgm:cxn modelId="{BE7FC0C4-9714-4E9D-9EB5-1673B7A53795}" type="presOf" srcId="{F8B6F80C-EF78-4E34-9848-34899ED59BDF}" destId="{05476725-B497-4574-B122-80A558218F9A}" srcOrd="0" destOrd="0" presId="urn:microsoft.com/office/officeart/2005/8/layout/hProcess7"/>
    <dgm:cxn modelId="{0AF94DC7-AE83-423C-A96E-FC4270F87E2C}" srcId="{B9527C13-D075-4F88-9296-92D28C29CBCE}" destId="{4DA55244-3F52-42F7-AF29-6504DE5C9625}" srcOrd="1" destOrd="0" parTransId="{FD519E6F-57E6-4AA1-B802-88AA49D693C2}" sibTransId="{E9E3F0D6-1563-4DA7-9BF3-EB10BE3EABFC}"/>
    <dgm:cxn modelId="{FB1F4ED8-4999-46ED-9DA5-2B183B265917}" type="presOf" srcId="{15BEE537-9A0B-4FD9-9FC3-D12DF3D10839}" destId="{28CC6D77-FC8B-45C8-9F43-5ED65CE5EC9B}" srcOrd="0" destOrd="0" presId="urn:microsoft.com/office/officeart/2005/8/layout/hProcess7"/>
    <dgm:cxn modelId="{23049DE8-D485-45CA-B38C-66BD5383BB26}" srcId="{8A515F5D-59CB-4CD7-9304-BA476AB7DFBD}" destId="{C2423BA0-1704-4C92-9A76-69513F9B0E1F}" srcOrd="0" destOrd="0" parTransId="{FDF9CE14-81CF-42A0-9F6B-F586B511757D}" sibTransId="{3316990D-DD86-418D-92B7-6860A4A207D6}"/>
    <dgm:cxn modelId="{863102F6-7F2C-4863-B823-B2C339D1A895}" srcId="{B9527C13-D075-4F88-9296-92D28C29CBCE}" destId="{D8A4A17B-1942-42CA-AFCD-C9111819AC7F}" srcOrd="0" destOrd="0" parTransId="{B188FF99-08E8-4BCD-A096-92603C455463}" sibTransId="{E4AEC858-B76B-4FF0-B050-24819136677E}"/>
    <dgm:cxn modelId="{14B65295-DEDA-4B3E-B80E-49181BB85D56}" type="presParOf" srcId="{05476725-B497-4574-B122-80A558218F9A}" destId="{42F92C00-8CD6-4B8F-B26E-8E0E9EA10525}" srcOrd="0" destOrd="0" presId="urn:microsoft.com/office/officeart/2005/8/layout/hProcess7"/>
    <dgm:cxn modelId="{A13AA75E-434B-4EA9-BBC7-2BCBD0523E9A}" type="presParOf" srcId="{42F92C00-8CD6-4B8F-B26E-8E0E9EA10525}" destId="{75C5C545-5DD5-49F3-9D13-0E8BB5B455D9}" srcOrd="0" destOrd="0" presId="urn:microsoft.com/office/officeart/2005/8/layout/hProcess7"/>
    <dgm:cxn modelId="{4C2F77C4-BE30-4BA6-BA00-B8CB992FE3FB}" type="presParOf" srcId="{42F92C00-8CD6-4B8F-B26E-8E0E9EA10525}" destId="{0C27D74F-EF80-4640-B0C5-6C1DC00E7A5F}" srcOrd="1" destOrd="0" presId="urn:microsoft.com/office/officeart/2005/8/layout/hProcess7"/>
    <dgm:cxn modelId="{D77744A2-0591-4AEE-AAF9-CE3CBBEF4DAB}" type="presParOf" srcId="{42F92C00-8CD6-4B8F-B26E-8E0E9EA10525}" destId="{3206CF6B-AC6E-4270-BE83-9BF5031BD7D1}" srcOrd="2" destOrd="0" presId="urn:microsoft.com/office/officeart/2005/8/layout/hProcess7"/>
    <dgm:cxn modelId="{1F3C5C2E-439F-45A7-A96F-731F98554EBD}" type="presParOf" srcId="{05476725-B497-4574-B122-80A558218F9A}" destId="{76375F60-87FF-41D6-AE0D-D7B1AFED0C33}" srcOrd="1" destOrd="0" presId="urn:microsoft.com/office/officeart/2005/8/layout/hProcess7"/>
    <dgm:cxn modelId="{949A0DAA-F0C4-4477-B4D3-C9C40668E826}" type="presParOf" srcId="{05476725-B497-4574-B122-80A558218F9A}" destId="{088D5B29-5602-48BF-8A94-91BE95BF90B5}" srcOrd="2" destOrd="0" presId="urn:microsoft.com/office/officeart/2005/8/layout/hProcess7"/>
    <dgm:cxn modelId="{EC6423FC-4E21-47B3-B0A4-5811084AFA79}" type="presParOf" srcId="{088D5B29-5602-48BF-8A94-91BE95BF90B5}" destId="{A47FD528-05BC-4759-8518-BFE752F978CB}" srcOrd="0" destOrd="0" presId="urn:microsoft.com/office/officeart/2005/8/layout/hProcess7"/>
    <dgm:cxn modelId="{51782AFE-6BB2-4D8C-A5ED-46CE5F024287}" type="presParOf" srcId="{088D5B29-5602-48BF-8A94-91BE95BF90B5}" destId="{1B03D098-F296-4495-BF41-CD36DFBDF9F7}" srcOrd="1" destOrd="0" presId="urn:microsoft.com/office/officeart/2005/8/layout/hProcess7"/>
    <dgm:cxn modelId="{4DE76E16-2D3A-49B8-9560-0DEDAE4EA35D}" type="presParOf" srcId="{088D5B29-5602-48BF-8A94-91BE95BF90B5}" destId="{A099F224-2901-494D-BC7B-8278F1A78894}" srcOrd="2" destOrd="0" presId="urn:microsoft.com/office/officeart/2005/8/layout/hProcess7"/>
    <dgm:cxn modelId="{CE0687AF-721A-4DC3-B94B-31F379ED3BE4}" type="presParOf" srcId="{05476725-B497-4574-B122-80A558218F9A}" destId="{984D732E-B70A-4834-93B6-1B38E6E27478}" srcOrd="3" destOrd="0" presId="urn:microsoft.com/office/officeart/2005/8/layout/hProcess7"/>
    <dgm:cxn modelId="{7E8EAEB1-5F4B-4534-B694-37E0D6763170}" type="presParOf" srcId="{05476725-B497-4574-B122-80A558218F9A}" destId="{75D4BE85-9B33-448E-BF39-51BA3C3C91FE}" srcOrd="4" destOrd="0" presId="urn:microsoft.com/office/officeart/2005/8/layout/hProcess7"/>
    <dgm:cxn modelId="{88C332F2-3A85-4427-8BCE-8649385FF39F}" type="presParOf" srcId="{75D4BE85-9B33-448E-BF39-51BA3C3C91FE}" destId="{9BD31899-8E77-4D2C-A1E6-783A77D81ADC}" srcOrd="0" destOrd="0" presId="urn:microsoft.com/office/officeart/2005/8/layout/hProcess7"/>
    <dgm:cxn modelId="{29BB2BC4-BB8D-49B3-B50A-75612CC6DF51}" type="presParOf" srcId="{75D4BE85-9B33-448E-BF39-51BA3C3C91FE}" destId="{BCF17BCE-9500-4E32-91A8-345F00A0EE98}" srcOrd="1" destOrd="0" presId="urn:microsoft.com/office/officeart/2005/8/layout/hProcess7"/>
    <dgm:cxn modelId="{B4586D81-D0D5-477E-B40C-1C91E06D7651}" type="presParOf" srcId="{75D4BE85-9B33-448E-BF39-51BA3C3C91FE}" destId="{5940417C-1C73-4A05-87BE-847C00BA1F57}" srcOrd="2" destOrd="0" presId="urn:microsoft.com/office/officeart/2005/8/layout/hProcess7"/>
    <dgm:cxn modelId="{0CDC6F3F-91E4-473A-B3C8-B900AD8C9FD5}" type="presParOf" srcId="{05476725-B497-4574-B122-80A558218F9A}" destId="{302CB1AD-A488-4F51-ADD1-468721515876}" srcOrd="5" destOrd="0" presId="urn:microsoft.com/office/officeart/2005/8/layout/hProcess7"/>
    <dgm:cxn modelId="{966515D5-7E35-4255-AED7-D671631DEBC7}" type="presParOf" srcId="{05476725-B497-4574-B122-80A558218F9A}" destId="{30A6192F-D500-4CBF-ACCE-07CCBA038947}" srcOrd="6" destOrd="0" presId="urn:microsoft.com/office/officeart/2005/8/layout/hProcess7"/>
    <dgm:cxn modelId="{0BD5C778-5C1E-4567-9E9A-5E2D13097335}" type="presParOf" srcId="{30A6192F-D500-4CBF-ACCE-07CCBA038947}" destId="{2813B645-A0E8-4D99-870F-9C8FE4141FCE}" srcOrd="0" destOrd="0" presId="urn:microsoft.com/office/officeart/2005/8/layout/hProcess7"/>
    <dgm:cxn modelId="{A301C962-DEDC-4649-99EE-6C3978B46092}" type="presParOf" srcId="{30A6192F-D500-4CBF-ACCE-07CCBA038947}" destId="{8A9124DF-57FA-4E17-A806-EABFA861014A}" srcOrd="1" destOrd="0" presId="urn:microsoft.com/office/officeart/2005/8/layout/hProcess7"/>
    <dgm:cxn modelId="{D788A182-28B2-4FF8-BDB6-AF2200EF02BD}" type="presParOf" srcId="{30A6192F-D500-4CBF-ACCE-07CCBA038947}" destId="{26A3AF13-3083-4788-A336-BB1F731E96F3}" srcOrd="2" destOrd="0" presId="urn:microsoft.com/office/officeart/2005/8/layout/hProcess7"/>
    <dgm:cxn modelId="{226A8F33-4C7A-4403-A9D1-9D9C3F178AAB}" type="presParOf" srcId="{05476725-B497-4574-B122-80A558218F9A}" destId="{A013CFA7-9262-4C1E-86EB-67859D137070}" srcOrd="7" destOrd="0" presId="urn:microsoft.com/office/officeart/2005/8/layout/hProcess7"/>
    <dgm:cxn modelId="{8B251009-8705-4593-A8F8-15DE131DE6E7}" type="presParOf" srcId="{05476725-B497-4574-B122-80A558218F9A}" destId="{F468BC09-563F-47A2-BF56-3BC383D55506}" srcOrd="8" destOrd="0" presId="urn:microsoft.com/office/officeart/2005/8/layout/hProcess7"/>
    <dgm:cxn modelId="{619FA087-9667-44F1-9824-29E04AACA1FF}" type="presParOf" srcId="{F468BC09-563F-47A2-BF56-3BC383D55506}" destId="{E5A222C3-904C-41E0-B7E6-5AF0E9573B96}" srcOrd="0" destOrd="0" presId="urn:microsoft.com/office/officeart/2005/8/layout/hProcess7"/>
    <dgm:cxn modelId="{89240D9E-C053-4BAA-BC74-0F574FE5914E}" type="presParOf" srcId="{F468BC09-563F-47A2-BF56-3BC383D55506}" destId="{5D76A0E2-90B5-4341-8A04-B570A3C4AE89}" srcOrd="1" destOrd="0" presId="urn:microsoft.com/office/officeart/2005/8/layout/hProcess7"/>
    <dgm:cxn modelId="{CB49F588-2081-4CDD-AAA1-ACC527966757}" type="presParOf" srcId="{F468BC09-563F-47A2-BF56-3BC383D55506}" destId="{0FFC8D07-FA91-4461-9748-64978B54CB3C}" srcOrd="2" destOrd="0" presId="urn:microsoft.com/office/officeart/2005/8/layout/hProcess7"/>
    <dgm:cxn modelId="{31D67C4D-5E38-41E3-A6E2-F8B87C2FF8E3}" type="presParOf" srcId="{05476725-B497-4574-B122-80A558218F9A}" destId="{5BDF2338-7C57-4858-8000-1EB2156B6B45}" srcOrd="9" destOrd="0" presId="urn:microsoft.com/office/officeart/2005/8/layout/hProcess7"/>
    <dgm:cxn modelId="{747E6436-632E-4889-A34D-0BD1B14A6E7A}" type="presParOf" srcId="{05476725-B497-4574-B122-80A558218F9A}" destId="{0DF9D46B-920D-43DC-B009-D61EEC3151B4}" srcOrd="10" destOrd="0" presId="urn:microsoft.com/office/officeart/2005/8/layout/hProcess7"/>
    <dgm:cxn modelId="{CED1C30D-55A8-46D4-82C6-01C7243584A1}" type="presParOf" srcId="{0DF9D46B-920D-43DC-B009-D61EEC3151B4}" destId="{506E8A77-4050-4BA0-B760-2D6EEF43B404}" srcOrd="0" destOrd="0" presId="urn:microsoft.com/office/officeart/2005/8/layout/hProcess7"/>
    <dgm:cxn modelId="{1132A535-5D06-4F72-8665-5DCDCEDAA16A}" type="presParOf" srcId="{0DF9D46B-920D-43DC-B009-D61EEC3151B4}" destId="{2B463C8C-2AFA-4248-A86E-8C22E8F9AE81}" srcOrd="1" destOrd="0" presId="urn:microsoft.com/office/officeart/2005/8/layout/hProcess7"/>
    <dgm:cxn modelId="{3500F1E4-2D73-45E1-B8F1-24BF3BFA6D60}" type="presParOf" srcId="{0DF9D46B-920D-43DC-B009-D61EEC3151B4}" destId="{69395868-7A88-4CC1-947A-F237B05ACF82}" srcOrd="2" destOrd="0" presId="urn:microsoft.com/office/officeart/2005/8/layout/hProcess7"/>
    <dgm:cxn modelId="{3A5068A8-3DFA-4B5B-8A7F-C0B31CE58AAF}" type="presParOf" srcId="{05476725-B497-4574-B122-80A558218F9A}" destId="{CEB71249-F826-4C12-B35F-9B07BF08E4D7}" srcOrd="11" destOrd="0" presId="urn:microsoft.com/office/officeart/2005/8/layout/hProcess7"/>
    <dgm:cxn modelId="{99E739A0-DBBB-4F38-A7BF-8A3C7B6B9426}" type="presParOf" srcId="{05476725-B497-4574-B122-80A558218F9A}" destId="{42E6158B-A9C6-4037-9B15-7C266C69A719}" srcOrd="12" destOrd="0" presId="urn:microsoft.com/office/officeart/2005/8/layout/hProcess7"/>
    <dgm:cxn modelId="{081075CA-8501-4E5F-B18E-F909839C2CD4}" type="presParOf" srcId="{42E6158B-A9C6-4037-9B15-7C266C69A719}" destId="{28CC6D77-FC8B-45C8-9F43-5ED65CE5EC9B}" srcOrd="0" destOrd="0" presId="urn:microsoft.com/office/officeart/2005/8/layout/hProcess7"/>
    <dgm:cxn modelId="{F944C8DC-BA13-430E-AB28-041ADCD1FC8C}" type="presParOf" srcId="{42E6158B-A9C6-4037-9B15-7C266C69A719}" destId="{BD2EDEBD-6E70-43BC-8B90-9287BB41D708}" srcOrd="1" destOrd="0" presId="urn:microsoft.com/office/officeart/2005/8/layout/hProcess7"/>
    <dgm:cxn modelId="{CC483118-717B-4853-9AC2-C2D1506A17AA}" type="presParOf" srcId="{42E6158B-A9C6-4037-9B15-7C266C69A719}" destId="{A2B6149C-627F-407D-BF27-67DB7540D099}" srcOrd="2" destOrd="0" presId="urn:microsoft.com/office/officeart/2005/8/layout/hProcess7"/>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B6F80C-EF78-4E34-9848-34899ED59BDF}" type="doc">
      <dgm:prSet loTypeId="urn:microsoft.com/office/officeart/2005/8/layout/vList5" loCatId="list" qsTypeId="urn:microsoft.com/office/officeart/2005/8/quickstyle/simple4" qsCatId="simple" csTypeId="urn:microsoft.com/office/officeart/2005/8/colors/colorful1" csCatId="colorful" phldr="1"/>
      <dgm:spPr/>
      <dgm:t>
        <a:bodyPr/>
        <a:lstStyle/>
        <a:p>
          <a:endParaRPr lang="en-GB"/>
        </a:p>
      </dgm:t>
    </dgm:pt>
    <dgm:pt modelId="{BD47CED0-CD31-4F37-B796-C252B1049B86}">
      <dgm:prSet phldrT="[Text]" custT="1"/>
      <dgm:spPr>
        <a:xfrm>
          <a:off x="0" y="673"/>
          <a:ext cx="3095085" cy="1283642"/>
        </a:xfrm>
        <a:prstGeom prst="roundRect">
          <a:avLst/>
        </a:prstGeom>
        <a:gradFill rotWithShape="0">
          <a:gsLst>
            <a:gs pos="0">
              <a:srgbClr val="1169B2">
                <a:hueOff val="0"/>
                <a:satOff val="0"/>
                <a:lumOff val="0"/>
                <a:alphaOff val="0"/>
                <a:shade val="51000"/>
                <a:satMod val="130000"/>
              </a:srgbClr>
            </a:gs>
            <a:gs pos="80000">
              <a:srgbClr val="1169B2">
                <a:hueOff val="0"/>
                <a:satOff val="0"/>
                <a:lumOff val="0"/>
                <a:alphaOff val="0"/>
                <a:shade val="93000"/>
                <a:satMod val="130000"/>
              </a:srgbClr>
            </a:gs>
            <a:gs pos="100000">
              <a:srgbClr val="1169B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buNone/>
          </a:pPr>
          <a:r>
            <a:rPr lang="en-GB" sz="5400" dirty="0">
              <a:solidFill>
                <a:srgbClr val="FEFFFF"/>
              </a:solidFill>
              <a:latin typeface="Calibri"/>
              <a:ea typeface="+mn-ea"/>
              <a:cs typeface="+mn-cs"/>
            </a:rPr>
            <a:t>CI\CD</a:t>
          </a:r>
        </a:p>
      </dgm:t>
    </dgm:pt>
    <dgm:pt modelId="{AF66D3BD-0367-4D38-B3A5-7F7AD13CC7DD}" type="parTrans" cxnId="{08ECBAB0-E5E7-47F7-AB8E-6215ABE686F3}">
      <dgm:prSet/>
      <dgm:spPr/>
      <dgm:t>
        <a:bodyPr/>
        <a:lstStyle/>
        <a:p>
          <a:endParaRPr lang="en-GB"/>
        </a:p>
      </dgm:t>
    </dgm:pt>
    <dgm:pt modelId="{82B6572C-9223-493E-B5AC-B0B81D8C1EA7}" type="sibTrans" cxnId="{08ECBAB0-E5E7-47F7-AB8E-6215ABE686F3}">
      <dgm:prSet/>
      <dgm:spPr/>
      <dgm:t>
        <a:bodyPr/>
        <a:lstStyle/>
        <a:p>
          <a:endParaRPr lang="en-GB"/>
        </a:p>
      </dgm:t>
    </dgm:pt>
    <dgm:pt modelId="{C6C50769-48B0-4D8A-8F9E-B1BDC08E70E0}">
      <dgm:prSet phldrT="[Text]" custT="1"/>
      <dgm:spPr>
        <a:xfrm>
          <a:off x="0" y="1392801"/>
          <a:ext cx="3095085" cy="1167841"/>
        </a:xfrm>
        <a:prstGeom prst="roundRect">
          <a:avLst/>
        </a:prstGeom>
        <a:gradFill rotWithShape="0">
          <a:gsLst>
            <a:gs pos="0">
              <a:srgbClr val="8ABD24">
                <a:hueOff val="0"/>
                <a:satOff val="0"/>
                <a:lumOff val="0"/>
                <a:alphaOff val="0"/>
                <a:shade val="51000"/>
                <a:satMod val="130000"/>
              </a:srgbClr>
            </a:gs>
            <a:gs pos="80000">
              <a:srgbClr val="8ABD24">
                <a:hueOff val="0"/>
                <a:satOff val="0"/>
                <a:lumOff val="0"/>
                <a:alphaOff val="0"/>
                <a:shade val="93000"/>
                <a:satMod val="130000"/>
              </a:srgbClr>
            </a:gs>
            <a:gs pos="100000">
              <a:srgbClr val="8ABD24">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buNone/>
          </a:pPr>
          <a:r>
            <a:rPr lang="en-GB" sz="4800" dirty="0">
              <a:solidFill>
                <a:srgbClr val="FEFFFF"/>
              </a:solidFill>
              <a:latin typeface="Calibri"/>
              <a:ea typeface="+mn-ea"/>
              <a:cs typeface="+mn-cs"/>
            </a:rPr>
            <a:t>DevOps</a:t>
          </a:r>
        </a:p>
      </dgm:t>
    </dgm:pt>
    <dgm:pt modelId="{E5352D50-B5B6-4419-9438-6446B22F078A}" type="sibTrans" cxnId="{3F683695-6E49-4224-8BD0-B65115273F16}">
      <dgm:prSet/>
      <dgm:spPr/>
      <dgm:t>
        <a:bodyPr/>
        <a:lstStyle/>
        <a:p>
          <a:endParaRPr lang="en-GB"/>
        </a:p>
      </dgm:t>
    </dgm:pt>
    <dgm:pt modelId="{293002B5-A580-4924-973B-2C8611B5F28A}" type="parTrans" cxnId="{3F683695-6E49-4224-8BD0-B65115273F16}">
      <dgm:prSet/>
      <dgm:spPr/>
      <dgm:t>
        <a:bodyPr/>
        <a:lstStyle/>
        <a:p>
          <a:endParaRPr lang="en-GB"/>
        </a:p>
      </dgm:t>
    </dgm:pt>
    <dgm:pt modelId="{1CAFF33B-7B43-4032-B5E0-93C1244500DC}" type="pres">
      <dgm:prSet presAssocID="{F8B6F80C-EF78-4E34-9848-34899ED59BDF}" presName="Name0" presStyleCnt="0">
        <dgm:presLayoutVars>
          <dgm:dir/>
          <dgm:animLvl val="lvl"/>
          <dgm:resizeHandles val="exact"/>
        </dgm:presLayoutVars>
      </dgm:prSet>
      <dgm:spPr/>
    </dgm:pt>
    <dgm:pt modelId="{16113BC5-FBA4-40C6-841E-BAB1BD13304D}" type="pres">
      <dgm:prSet presAssocID="{BD47CED0-CD31-4F37-B796-C252B1049B86}" presName="linNode" presStyleCnt="0"/>
      <dgm:spPr/>
    </dgm:pt>
    <dgm:pt modelId="{4223B2F0-4C9B-4A10-BCBB-93B02D070E7E}" type="pres">
      <dgm:prSet presAssocID="{BD47CED0-CD31-4F37-B796-C252B1049B86}" presName="parentText" presStyleLbl="node1" presStyleIdx="0" presStyleCnt="2" custScaleX="104759" custScaleY="83425" custLinFactNeighborX="-86509" custLinFactNeighborY="9669">
        <dgm:presLayoutVars>
          <dgm:chMax val="1"/>
          <dgm:bulletEnabled val="1"/>
        </dgm:presLayoutVars>
      </dgm:prSet>
      <dgm:spPr/>
    </dgm:pt>
    <dgm:pt modelId="{2632484A-C894-4C49-804E-7330006DD925}" type="pres">
      <dgm:prSet presAssocID="{82B6572C-9223-493E-B5AC-B0B81D8C1EA7}" presName="sp" presStyleCnt="0"/>
      <dgm:spPr/>
    </dgm:pt>
    <dgm:pt modelId="{AFBF922E-2136-4DFF-BD15-EC864533A8D0}" type="pres">
      <dgm:prSet presAssocID="{C6C50769-48B0-4D8A-8F9E-B1BDC08E70E0}" presName="linNode" presStyleCnt="0"/>
      <dgm:spPr/>
    </dgm:pt>
    <dgm:pt modelId="{3C38871A-39AB-4335-A5E5-39C822422678}" type="pres">
      <dgm:prSet presAssocID="{C6C50769-48B0-4D8A-8F9E-B1BDC08E70E0}" presName="parentText" presStyleLbl="node1" presStyleIdx="1" presStyleCnt="2" custScaleX="96455" custScaleY="79156" custLinFactX="21733" custLinFactNeighborX="100000" custLinFactNeighborY="-78181">
        <dgm:presLayoutVars>
          <dgm:chMax val="1"/>
          <dgm:bulletEnabled val="1"/>
        </dgm:presLayoutVars>
      </dgm:prSet>
      <dgm:spPr/>
    </dgm:pt>
  </dgm:ptLst>
  <dgm:cxnLst>
    <dgm:cxn modelId="{9B974783-8B38-428E-9472-38DAA071AB50}" type="presOf" srcId="{BD47CED0-CD31-4F37-B796-C252B1049B86}" destId="{4223B2F0-4C9B-4A10-BCBB-93B02D070E7E}" srcOrd="0" destOrd="0" presId="urn:microsoft.com/office/officeart/2005/8/layout/vList5"/>
    <dgm:cxn modelId="{3F683695-6E49-4224-8BD0-B65115273F16}" srcId="{F8B6F80C-EF78-4E34-9848-34899ED59BDF}" destId="{C6C50769-48B0-4D8A-8F9E-B1BDC08E70E0}" srcOrd="1" destOrd="0" parTransId="{293002B5-A580-4924-973B-2C8611B5F28A}" sibTransId="{E5352D50-B5B6-4419-9438-6446B22F078A}"/>
    <dgm:cxn modelId="{54961B97-778F-4DBE-AF31-B51CBFD0EFEF}" type="presOf" srcId="{C6C50769-48B0-4D8A-8F9E-B1BDC08E70E0}" destId="{3C38871A-39AB-4335-A5E5-39C822422678}" srcOrd="0" destOrd="0" presId="urn:microsoft.com/office/officeart/2005/8/layout/vList5"/>
    <dgm:cxn modelId="{2B6D7D9C-5248-4279-90D5-C7AA73A752B6}" type="presOf" srcId="{F8B6F80C-EF78-4E34-9848-34899ED59BDF}" destId="{1CAFF33B-7B43-4032-B5E0-93C1244500DC}" srcOrd="0" destOrd="0" presId="urn:microsoft.com/office/officeart/2005/8/layout/vList5"/>
    <dgm:cxn modelId="{08ECBAB0-E5E7-47F7-AB8E-6215ABE686F3}" srcId="{F8B6F80C-EF78-4E34-9848-34899ED59BDF}" destId="{BD47CED0-CD31-4F37-B796-C252B1049B86}" srcOrd="0" destOrd="0" parTransId="{AF66D3BD-0367-4D38-B3A5-7F7AD13CC7DD}" sibTransId="{82B6572C-9223-493E-B5AC-B0B81D8C1EA7}"/>
    <dgm:cxn modelId="{9B1880D6-450E-432D-84AF-8AFFFE54D1E1}" type="presParOf" srcId="{1CAFF33B-7B43-4032-B5E0-93C1244500DC}" destId="{16113BC5-FBA4-40C6-841E-BAB1BD13304D}" srcOrd="0" destOrd="0" presId="urn:microsoft.com/office/officeart/2005/8/layout/vList5"/>
    <dgm:cxn modelId="{23BAF33C-4926-4D1E-87F4-223440D790EF}" type="presParOf" srcId="{16113BC5-FBA4-40C6-841E-BAB1BD13304D}" destId="{4223B2F0-4C9B-4A10-BCBB-93B02D070E7E}" srcOrd="0" destOrd="0" presId="urn:microsoft.com/office/officeart/2005/8/layout/vList5"/>
    <dgm:cxn modelId="{8F7B4200-2F3D-48E3-A2B5-D6D798EC8B89}" type="presParOf" srcId="{1CAFF33B-7B43-4032-B5E0-93C1244500DC}" destId="{2632484A-C894-4C49-804E-7330006DD925}" srcOrd="1" destOrd="0" presId="urn:microsoft.com/office/officeart/2005/8/layout/vList5"/>
    <dgm:cxn modelId="{AA3E6485-EC41-448F-B18A-CEF8B8691FAB}" type="presParOf" srcId="{1CAFF33B-7B43-4032-B5E0-93C1244500DC}" destId="{AFBF922E-2136-4DFF-BD15-EC864533A8D0}" srcOrd="2" destOrd="0" presId="urn:microsoft.com/office/officeart/2005/8/layout/vList5"/>
    <dgm:cxn modelId="{7B8CFAFB-ED90-431A-97C9-84AB5C817E95}" type="presParOf" srcId="{AFBF922E-2136-4DFF-BD15-EC864533A8D0}" destId="{3C38871A-39AB-4335-A5E5-39C822422678}"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B6F80C-EF78-4E34-9848-34899ED59BDF}" type="doc">
      <dgm:prSet loTypeId="urn:microsoft.com/office/officeart/2005/8/layout/vList5" loCatId="list" qsTypeId="urn:microsoft.com/office/officeart/2005/8/quickstyle/simple4" qsCatId="simple" csTypeId="urn:microsoft.com/office/officeart/2005/8/colors/colorful1" csCatId="colorful" phldr="1"/>
      <dgm:spPr/>
      <dgm:t>
        <a:bodyPr/>
        <a:lstStyle/>
        <a:p>
          <a:endParaRPr lang="en-GB"/>
        </a:p>
      </dgm:t>
    </dgm:pt>
    <dgm:pt modelId="{1CAFF33B-7B43-4032-B5E0-93C1244500DC}" type="pres">
      <dgm:prSet presAssocID="{F8B6F80C-EF78-4E34-9848-34899ED59BDF}" presName="Name0" presStyleCnt="0">
        <dgm:presLayoutVars>
          <dgm:dir/>
          <dgm:animLvl val="lvl"/>
          <dgm:resizeHandles val="exact"/>
        </dgm:presLayoutVars>
      </dgm:prSet>
      <dgm:spPr/>
    </dgm:pt>
  </dgm:ptLst>
  <dgm:cxnLst>
    <dgm:cxn modelId="{2B6D7D9C-5248-4279-90D5-C7AA73A752B6}" type="presOf" srcId="{F8B6F80C-EF78-4E34-9848-34899ED59BDF}" destId="{1CAFF33B-7B43-4032-B5E0-93C1244500D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33E7D4-FC7B-470A-8F80-FB75640A144E}"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n-GB"/>
        </a:p>
      </dgm:t>
    </dgm:pt>
    <dgm:pt modelId="{558E4D5B-F0C0-4918-B0FD-904C356D199A}">
      <dgm:prSet phldrT="[Text]" custT="1"/>
      <dgm:spPr/>
      <dgm:t>
        <a:bodyPr/>
        <a:lstStyle/>
        <a:p>
          <a:pPr algn="ctr"/>
          <a:r>
            <a:rPr lang="en-GB" sz="2400" kern="1200" dirty="0"/>
            <a:t>Pros</a:t>
          </a:r>
        </a:p>
        <a:p>
          <a:pPr algn="ctr"/>
          <a:endParaRPr lang="en-GB" sz="2400" kern="1200" dirty="0"/>
        </a:p>
      </dgm:t>
    </dgm:pt>
    <dgm:pt modelId="{66217A03-1DEB-4DF4-8BAC-20DED0788030}" type="parTrans" cxnId="{E33CEB56-6BBF-43F9-BDCB-4DD6CDAE6BA2}">
      <dgm:prSet/>
      <dgm:spPr/>
      <dgm:t>
        <a:bodyPr/>
        <a:lstStyle/>
        <a:p>
          <a:endParaRPr lang="en-GB"/>
        </a:p>
      </dgm:t>
    </dgm:pt>
    <dgm:pt modelId="{BA6A838C-E0E6-49A1-A88E-C596A77F1E71}" type="sibTrans" cxnId="{E33CEB56-6BBF-43F9-BDCB-4DD6CDAE6BA2}">
      <dgm:prSet/>
      <dgm:spPr/>
      <dgm:t>
        <a:bodyPr/>
        <a:lstStyle/>
        <a:p>
          <a:endParaRPr lang="en-GB"/>
        </a:p>
      </dgm:t>
    </dgm:pt>
    <dgm:pt modelId="{8B1F7F16-22AF-42B0-82F9-A1761BAE9C3C}">
      <dgm:prSet phldrT="[Text]" custT="1"/>
      <dgm:spPr/>
      <dgm:t>
        <a:bodyPr/>
        <a:lstStyle/>
        <a:p>
          <a:pPr algn="ctr"/>
          <a:r>
            <a:rPr lang="en-GB" sz="2400" dirty="0"/>
            <a:t>Cons</a:t>
          </a:r>
        </a:p>
        <a:p>
          <a:pPr algn="ctr"/>
          <a:endParaRPr lang="en-GB" sz="2400" dirty="0"/>
        </a:p>
      </dgm:t>
    </dgm:pt>
    <dgm:pt modelId="{4EA60815-034F-4A4F-BB6C-7FD7EEA46C36}" type="parTrans" cxnId="{DB22DCC5-E50B-40C3-8452-5B2C402C4827}">
      <dgm:prSet/>
      <dgm:spPr/>
      <dgm:t>
        <a:bodyPr/>
        <a:lstStyle/>
        <a:p>
          <a:endParaRPr lang="en-GB"/>
        </a:p>
      </dgm:t>
    </dgm:pt>
    <dgm:pt modelId="{D9381DBA-F905-4675-A1A5-3FE3F7FCD3C3}" type="sibTrans" cxnId="{DB22DCC5-E50B-40C3-8452-5B2C402C4827}">
      <dgm:prSet/>
      <dgm:spPr/>
      <dgm:t>
        <a:bodyPr/>
        <a:lstStyle/>
        <a:p>
          <a:endParaRPr lang="en-GB"/>
        </a:p>
      </dgm:t>
    </dgm:pt>
    <dgm:pt modelId="{182097ED-5764-499A-AEB0-9E09A6361DBB}">
      <dgm:prSet phldrT="[Text]" custT="1"/>
      <dgm:spPr/>
      <dgm:t>
        <a:bodyPr/>
        <a:lstStyle/>
        <a:p>
          <a:pPr algn="l"/>
          <a:r>
            <a:rPr lang="en-GB" sz="2400" kern="1200" dirty="0">
              <a:solidFill>
                <a:schemeClr val="tx2"/>
              </a:solidFill>
            </a:rPr>
            <a:t>Self documenting</a:t>
          </a:r>
          <a:endParaRPr lang="en-GB" sz="2400" kern="1200" dirty="0"/>
        </a:p>
      </dgm:t>
    </dgm:pt>
    <dgm:pt modelId="{EAEE324F-E067-49D8-B67E-52F341D414F5}" type="parTrans" cxnId="{5C8AD897-6A90-4B57-916C-341234FC1E83}">
      <dgm:prSet/>
      <dgm:spPr/>
      <dgm:t>
        <a:bodyPr/>
        <a:lstStyle/>
        <a:p>
          <a:endParaRPr lang="en-GB"/>
        </a:p>
      </dgm:t>
    </dgm:pt>
    <dgm:pt modelId="{1F1CED13-8304-41D4-B4AC-553B38537895}" type="sibTrans" cxnId="{5C8AD897-6A90-4B57-916C-341234FC1E83}">
      <dgm:prSet/>
      <dgm:spPr/>
      <dgm:t>
        <a:bodyPr/>
        <a:lstStyle/>
        <a:p>
          <a:endParaRPr lang="en-GB"/>
        </a:p>
      </dgm:t>
    </dgm:pt>
    <dgm:pt modelId="{29AC5BC9-8AB4-4131-B7B0-8E51E5060713}">
      <dgm:prSet phldrT="[Text]" custT="1"/>
      <dgm:spPr/>
      <dgm:t>
        <a:bodyPr/>
        <a:lstStyle/>
        <a:p>
          <a:pPr algn="l"/>
          <a:r>
            <a:rPr lang="en-GB" sz="2400" dirty="0">
              <a:solidFill>
                <a:schemeClr val="tx2"/>
              </a:solidFill>
            </a:rPr>
            <a:t>Require initial configuration</a:t>
          </a:r>
          <a:endParaRPr lang="en-GB" sz="2400" dirty="0"/>
        </a:p>
      </dgm:t>
    </dgm:pt>
    <dgm:pt modelId="{82B5C4E3-659D-4A2A-A726-1AD9B0652004}" type="parTrans" cxnId="{D9F116F6-A06F-4741-BC95-6EEEE4C76EC4}">
      <dgm:prSet/>
      <dgm:spPr/>
      <dgm:t>
        <a:bodyPr/>
        <a:lstStyle/>
        <a:p>
          <a:endParaRPr lang="en-GB"/>
        </a:p>
      </dgm:t>
    </dgm:pt>
    <dgm:pt modelId="{11EFF4D7-C64D-4D26-B240-103B2106EF33}" type="sibTrans" cxnId="{D9F116F6-A06F-4741-BC95-6EEEE4C76EC4}">
      <dgm:prSet/>
      <dgm:spPr/>
      <dgm:t>
        <a:bodyPr/>
        <a:lstStyle/>
        <a:p>
          <a:endParaRPr lang="en-GB"/>
        </a:p>
      </dgm:t>
    </dgm:pt>
    <dgm:pt modelId="{99EE09A7-546C-47DB-9A76-BD010E9B1F84}">
      <dgm:prSet phldrT="[Text]" custT="1"/>
      <dgm:spPr/>
      <dgm:t>
        <a:bodyPr/>
        <a:lstStyle/>
        <a:p>
          <a:pPr algn="l"/>
          <a:endParaRPr lang="en-GB" sz="2400" dirty="0"/>
        </a:p>
      </dgm:t>
    </dgm:pt>
    <dgm:pt modelId="{C0CC4767-0DD8-4A73-87B0-C5BDAFA9F580}" type="parTrans" cxnId="{5D8CA066-0391-4A2F-BEE7-6F3147B823FD}">
      <dgm:prSet/>
      <dgm:spPr/>
      <dgm:t>
        <a:bodyPr/>
        <a:lstStyle/>
        <a:p>
          <a:endParaRPr lang="en-GB"/>
        </a:p>
      </dgm:t>
    </dgm:pt>
    <dgm:pt modelId="{549600BE-299E-464F-86F0-B0666823D643}" type="sibTrans" cxnId="{5D8CA066-0391-4A2F-BEE7-6F3147B823FD}">
      <dgm:prSet/>
      <dgm:spPr/>
      <dgm:t>
        <a:bodyPr/>
        <a:lstStyle/>
        <a:p>
          <a:endParaRPr lang="en-GB"/>
        </a:p>
      </dgm:t>
    </dgm:pt>
    <dgm:pt modelId="{C72FB6C0-83F4-43F3-B4B3-7487547CD60B}">
      <dgm:prSet phldrT="[Text]" custT="1"/>
      <dgm:spPr/>
      <dgm:t>
        <a:bodyPr/>
        <a:lstStyle/>
        <a:p>
          <a:pPr algn="l"/>
          <a:r>
            <a:rPr lang="en-GB" sz="2400" dirty="0">
              <a:solidFill>
                <a:schemeClr val="tx2"/>
              </a:solidFill>
            </a:rPr>
            <a:t>Needs Dev effort for creation and updates</a:t>
          </a:r>
          <a:endParaRPr lang="en-GB" sz="2400" dirty="0"/>
        </a:p>
      </dgm:t>
    </dgm:pt>
    <dgm:pt modelId="{674BDD62-A675-42BA-8369-F38CDFFCF312}" type="parTrans" cxnId="{73A9B695-9E48-4CA3-AF08-ED0828C85800}">
      <dgm:prSet/>
      <dgm:spPr/>
      <dgm:t>
        <a:bodyPr/>
        <a:lstStyle/>
        <a:p>
          <a:endParaRPr lang="en-GB"/>
        </a:p>
      </dgm:t>
    </dgm:pt>
    <dgm:pt modelId="{E79583B6-540D-4299-91E3-5AF2E24D3D87}" type="sibTrans" cxnId="{73A9B695-9E48-4CA3-AF08-ED0828C85800}">
      <dgm:prSet/>
      <dgm:spPr/>
      <dgm:t>
        <a:bodyPr/>
        <a:lstStyle/>
        <a:p>
          <a:endParaRPr lang="en-GB"/>
        </a:p>
      </dgm:t>
    </dgm:pt>
    <dgm:pt modelId="{F95FD565-F425-4FC4-A763-A95CF36A26A4}">
      <dgm:prSet phldrT="[Text]" custT="1"/>
      <dgm:spPr/>
      <dgm:t>
        <a:bodyPr/>
        <a:lstStyle/>
        <a:p>
          <a:pPr algn="l"/>
          <a:r>
            <a:rPr lang="en-GB" sz="2400" kern="1200" dirty="0">
              <a:solidFill>
                <a:schemeClr val="tx2"/>
              </a:solidFill>
            </a:rPr>
            <a:t>Faster and easier environment promotion</a:t>
          </a:r>
          <a:endParaRPr lang="en-GB" sz="2400" kern="1200" dirty="0"/>
        </a:p>
      </dgm:t>
    </dgm:pt>
    <dgm:pt modelId="{A90C2AF6-259B-4A61-840F-490BCADB81E9}" type="sibTrans" cxnId="{D9C25513-5296-4B84-80D5-C4CA1716D11C}">
      <dgm:prSet/>
      <dgm:spPr/>
      <dgm:t>
        <a:bodyPr/>
        <a:lstStyle/>
        <a:p>
          <a:endParaRPr lang="en-GB"/>
        </a:p>
      </dgm:t>
    </dgm:pt>
    <dgm:pt modelId="{2B75E516-9E9D-4D3F-9DFD-11A775E66CB8}" type="parTrans" cxnId="{D9C25513-5296-4B84-80D5-C4CA1716D11C}">
      <dgm:prSet/>
      <dgm:spPr/>
      <dgm:t>
        <a:bodyPr/>
        <a:lstStyle/>
        <a:p>
          <a:endParaRPr lang="en-GB"/>
        </a:p>
      </dgm:t>
    </dgm:pt>
    <dgm:pt modelId="{438C80BB-2211-41D0-988E-9D81F0B033E6}">
      <dgm:prSet phldrT="[Text]" custT="1"/>
      <dgm:spPr/>
      <dgm:t>
        <a:bodyPr/>
        <a:lstStyle/>
        <a:p>
          <a:pPr algn="l"/>
          <a:r>
            <a:rPr lang="en-GB" sz="2400" dirty="0">
              <a:solidFill>
                <a:schemeClr val="tx2"/>
              </a:solidFill>
            </a:rPr>
            <a:t>Can get very complex</a:t>
          </a:r>
          <a:endParaRPr lang="en-GB" sz="2400" dirty="0"/>
        </a:p>
      </dgm:t>
    </dgm:pt>
    <dgm:pt modelId="{7690FB41-FE95-4410-9F5E-FD6C27A35A96}" type="parTrans" cxnId="{F030F348-2C5F-4D69-A6C3-2B8C9A099774}">
      <dgm:prSet/>
      <dgm:spPr/>
      <dgm:t>
        <a:bodyPr/>
        <a:lstStyle/>
        <a:p>
          <a:endParaRPr lang="en-GB"/>
        </a:p>
      </dgm:t>
    </dgm:pt>
    <dgm:pt modelId="{CF3C0D92-B67E-422F-B468-D1AADE17DD21}" type="sibTrans" cxnId="{F030F348-2C5F-4D69-A6C3-2B8C9A099774}">
      <dgm:prSet/>
      <dgm:spPr/>
      <dgm:t>
        <a:bodyPr/>
        <a:lstStyle/>
        <a:p>
          <a:endParaRPr lang="en-GB"/>
        </a:p>
      </dgm:t>
    </dgm:pt>
    <dgm:pt modelId="{CA710865-35F0-4AD4-942E-BA7687A5D41B}">
      <dgm:prSet phldrT="[Text]" custT="1"/>
      <dgm:spPr/>
      <dgm:t>
        <a:bodyPr/>
        <a:lstStyle/>
        <a:p>
          <a:pPr algn="l"/>
          <a:r>
            <a:rPr lang="en-GB" sz="2400" kern="1200" dirty="0">
              <a:solidFill>
                <a:srgbClr val="1F497D"/>
              </a:solidFill>
              <a:latin typeface="Calibri"/>
              <a:ea typeface="+mn-ea"/>
              <a:cs typeface="+mn-cs"/>
            </a:rPr>
            <a:t>Holds infrastructure as a code</a:t>
          </a:r>
        </a:p>
      </dgm:t>
    </dgm:pt>
    <dgm:pt modelId="{88C70799-5503-41AF-96FE-37BB0FD7C442}" type="parTrans" cxnId="{41C63C57-DAEA-46CF-B79A-74D270EF3094}">
      <dgm:prSet/>
      <dgm:spPr/>
      <dgm:t>
        <a:bodyPr/>
        <a:lstStyle/>
        <a:p>
          <a:endParaRPr lang="en-GB"/>
        </a:p>
      </dgm:t>
    </dgm:pt>
    <dgm:pt modelId="{B9F543BD-E10D-4D00-A3CC-D2B421A677B7}" type="sibTrans" cxnId="{41C63C57-DAEA-46CF-B79A-74D270EF3094}">
      <dgm:prSet/>
      <dgm:spPr/>
      <dgm:t>
        <a:bodyPr/>
        <a:lstStyle/>
        <a:p>
          <a:endParaRPr lang="en-GB"/>
        </a:p>
      </dgm:t>
    </dgm:pt>
    <dgm:pt modelId="{BFB451EB-E7B3-4868-A0B4-0AE3B88B0798}">
      <dgm:prSet phldrT="[Text]" custT="1"/>
      <dgm:spPr/>
      <dgm:t>
        <a:bodyPr/>
        <a:lstStyle/>
        <a:p>
          <a:pPr algn="l"/>
          <a:r>
            <a:rPr lang="en-GB" sz="2400" kern="1200" dirty="0">
              <a:solidFill>
                <a:srgbClr val="1F497D"/>
              </a:solidFill>
              <a:latin typeface="Calibri"/>
              <a:ea typeface="+mn-ea"/>
              <a:cs typeface="+mn-cs"/>
            </a:rPr>
            <a:t>Ability to setup new environment quickly</a:t>
          </a:r>
        </a:p>
      </dgm:t>
    </dgm:pt>
    <dgm:pt modelId="{D4FF914F-D29B-4A5D-8F9E-B8BDD7E22701}" type="parTrans" cxnId="{C4520827-5B5E-4486-9C22-EDDFEF69A71E}">
      <dgm:prSet/>
      <dgm:spPr/>
      <dgm:t>
        <a:bodyPr/>
        <a:lstStyle/>
        <a:p>
          <a:endParaRPr lang="en-GB"/>
        </a:p>
      </dgm:t>
    </dgm:pt>
    <dgm:pt modelId="{DE8F4D69-2355-4AA9-8AD7-EB6E3674C58C}" type="sibTrans" cxnId="{C4520827-5B5E-4486-9C22-EDDFEF69A71E}">
      <dgm:prSet/>
      <dgm:spPr/>
      <dgm:t>
        <a:bodyPr/>
        <a:lstStyle/>
        <a:p>
          <a:endParaRPr lang="en-GB"/>
        </a:p>
      </dgm:t>
    </dgm:pt>
    <dgm:pt modelId="{17E4C021-30CB-44D3-A353-2C560D274432}">
      <dgm:prSet phldrT="[Text]" custT="1"/>
      <dgm:spPr/>
      <dgm:t>
        <a:bodyPr/>
        <a:lstStyle/>
        <a:p>
          <a:pPr algn="l"/>
          <a:r>
            <a:rPr lang="en-GB" sz="2400" kern="1200" dirty="0">
              <a:solidFill>
                <a:srgbClr val="1F497D"/>
              </a:solidFill>
              <a:latin typeface="Calibri"/>
              <a:ea typeface="+mn-ea"/>
              <a:cs typeface="+mn-cs"/>
            </a:rPr>
            <a:t>Less error prone</a:t>
          </a:r>
        </a:p>
      </dgm:t>
    </dgm:pt>
    <dgm:pt modelId="{0BAC6A6A-2751-4D1C-8FEE-6900B3285D45}" type="parTrans" cxnId="{23BF33CB-00FC-43F4-9DA1-79A14EC5057B}">
      <dgm:prSet/>
      <dgm:spPr/>
      <dgm:t>
        <a:bodyPr/>
        <a:lstStyle/>
        <a:p>
          <a:endParaRPr lang="en-GB"/>
        </a:p>
      </dgm:t>
    </dgm:pt>
    <dgm:pt modelId="{9620B228-412F-4AAD-AB90-94A854623D10}" type="sibTrans" cxnId="{23BF33CB-00FC-43F4-9DA1-79A14EC5057B}">
      <dgm:prSet/>
      <dgm:spPr/>
      <dgm:t>
        <a:bodyPr/>
        <a:lstStyle/>
        <a:p>
          <a:endParaRPr lang="en-GB"/>
        </a:p>
      </dgm:t>
    </dgm:pt>
    <dgm:pt modelId="{59194FD3-CAA3-4976-A07E-0B2836476F7B}" type="pres">
      <dgm:prSet presAssocID="{8C33E7D4-FC7B-470A-8F80-FB75640A144E}" presName="Name0" presStyleCnt="0">
        <dgm:presLayoutVars>
          <dgm:chMax val="2"/>
          <dgm:chPref val="2"/>
          <dgm:dir/>
          <dgm:animOne/>
          <dgm:resizeHandles val="exact"/>
        </dgm:presLayoutVars>
      </dgm:prSet>
      <dgm:spPr/>
    </dgm:pt>
    <dgm:pt modelId="{D01B3C87-0267-430F-BF79-42F8D3075A9A}" type="pres">
      <dgm:prSet presAssocID="{8C33E7D4-FC7B-470A-8F80-FB75640A144E}" presName="Background" presStyleLbl="bgImgPlace1" presStyleIdx="0" presStyleCnt="1" custScaleX="130733" custScaleY="88249" custLinFactNeighborX="2043" custLinFactNeighborY="-1457"/>
      <dgm:spPr/>
    </dgm:pt>
    <dgm:pt modelId="{20C77BB6-91DD-47C2-AC6A-15F527C193B1}" type="pres">
      <dgm:prSet presAssocID="{8C33E7D4-FC7B-470A-8F80-FB75640A144E}" presName="ParentText1" presStyleLbl="revTx" presStyleIdx="0" presStyleCnt="2" custScaleX="125677" custLinFactNeighborX="-15041" custLinFactNeighborY="-800">
        <dgm:presLayoutVars>
          <dgm:chMax val="0"/>
          <dgm:chPref val="0"/>
          <dgm:bulletEnabled val="1"/>
        </dgm:presLayoutVars>
      </dgm:prSet>
      <dgm:spPr/>
    </dgm:pt>
    <dgm:pt modelId="{7D7EFB12-07BE-4CBE-9AB4-9F5E8D00F005}" type="pres">
      <dgm:prSet presAssocID="{8C33E7D4-FC7B-470A-8F80-FB75640A144E}" presName="ParentText2" presStyleLbl="revTx" presStyleIdx="1" presStyleCnt="2" custScaleX="134789" custLinFactNeighborX="22824" custLinFactNeighborY="-800">
        <dgm:presLayoutVars>
          <dgm:chMax val="0"/>
          <dgm:chPref val="0"/>
          <dgm:bulletEnabled val="1"/>
        </dgm:presLayoutVars>
      </dgm:prSet>
      <dgm:spPr/>
    </dgm:pt>
    <dgm:pt modelId="{E25EA590-560E-4666-881F-72EC48FEBE5D}" type="pres">
      <dgm:prSet presAssocID="{8C33E7D4-FC7B-470A-8F80-FB75640A144E}" presName="Plus" presStyleLbl="alignNode1" presStyleIdx="0" presStyleCnt="2" custScaleX="40061" custScaleY="43353" custLinFactNeighborX="-19707" custLinFactNeighborY="46581"/>
      <dgm:spPr/>
    </dgm:pt>
    <dgm:pt modelId="{E4055582-824A-4298-8889-BDCFE5565CF9}" type="pres">
      <dgm:prSet presAssocID="{8C33E7D4-FC7B-470A-8F80-FB75640A144E}" presName="Minus" presStyleLbl="alignNode1" presStyleIdx="1" presStyleCnt="2" custScaleX="39242" custScaleY="47702" custLinFactX="-83260" custLinFactY="46886" custLinFactNeighborX="-100000" custLinFactNeighborY="100000"/>
      <dgm:spPr/>
    </dgm:pt>
    <dgm:pt modelId="{E8D6D3EC-F84D-4DD5-B0A8-2269245FBE2C}" type="pres">
      <dgm:prSet presAssocID="{8C33E7D4-FC7B-470A-8F80-FB75640A144E}" presName="Divider" presStyleLbl="parChTrans1D1" presStyleIdx="0" presStyleCnt="1" custLinFactX="423620" custLinFactNeighborX="500000" custLinFactNeighborY="-4488"/>
      <dgm:spPr/>
    </dgm:pt>
  </dgm:ptLst>
  <dgm:cxnLst>
    <dgm:cxn modelId="{D9C25513-5296-4B84-80D5-C4CA1716D11C}" srcId="{558E4D5B-F0C0-4918-B0FD-904C356D199A}" destId="{F95FD565-F425-4FC4-A763-A95CF36A26A4}" srcOrd="0" destOrd="0" parTransId="{2B75E516-9E9D-4D3F-9DFD-11A775E66CB8}" sibTransId="{A90C2AF6-259B-4A61-840F-490BCADB81E9}"/>
    <dgm:cxn modelId="{C4520827-5B5E-4486-9C22-EDDFEF69A71E}" srcId="{558E4D5B-F0C0-4918-B0FD-904C356D199A}" destId="{BFB451EB-E7B3-4868-A0B4-0AE3B88B0798}" srcOrd="3" destOrd="0" parTransId="{D4FF914F-D29B-4A5D-8F9E-B8BDD7E22701}" sibTransId="{DE8F4D69-2355-4AA9-8AD7-EB6E3674C58C}"/>
    <dgm:cxn modelId="{9AD4583D-5C21-407A-A148-8BC1930378EB}" type="presOf" srcId="{F95FD565-F425-4FC4-A763-A95CF36A26A4}" destId="{20C77BB6-91DD-47C2-AC6A-15F527C193B1}" srcOrd="0" destOrd="1" presId="urn:microsoft.com/office/officeart/2009/3/layout/PlusandMinus"/>
    <dgm:cxn modelId="{081CC643-9D98-4BDF-91FC-24953B56547C}" type="presOf" srcId="{558E4D5B-F0C0-4918-B0FD-904C356D199A}" destId="{20C77BB6-91DD-47C2-AC6A-15F527C193B1}" srcOrd="0" destOrd="0" presId="urn:microsoft.com/office/officeart/2009/3/layout/PlusandMinus"/>
    <dgm:cxn modelId="{5D8CA066-0391-4A2F-BEE7-6F3147B823FD}" srcId="{8B1F7F16-22AF-42B0-82F9-A1761BAE9C3C}" destId="{99EE09A7-546C-47DB-9A76-BD010E9B1F84}" srcOrd="3" destOrd="0" parTransId="{C0CC4767-0DD8-4A73-87B0-C5BDAFA9F580}" sibTransId="{549600BE-299E-464F-86F0-B0666823D643}"/>
    <dgm:cxn modelId="{F030F348-2C5F-4D69-A6C3-2B8C9A099774}" srcId="{8B1F7F16-22AF-42B0-82F9-A1761BAE9C3C}" destId="{438C80BB-2211-41D0-988E-9D81F0B033E6}" srcOrd="2" destOrd="0" parTransId="{7690FB41-FE95-4410-9F5E-FD6C27A35A96}" sibTransId="{CF3C0D92-B67E-422F-B468-D1AADE17DD21}"/>
    <dgm:cxn modelId="{96751E71-4308-4448-AC32-768C9A880B23}" type="presOf" srcId="{CA710865-35F0-4AD4-942E-BA7687A5D41B}" destId="{20C77BB6-91DD-47C2-AC6A-15F527C193B1}" srcOrd="0" destOrd="3" presId="urn:microsoft.com/office/officeart/2009/3/layout/PlusandMinus"/>
    <dgm:cxn modelId="{0F203755-3281-4D63-9228-5AFB615E14D5}" type="presOf" srcId="{438C80BB-2211-41D0-988E-9D81F0B033E6}" destId="{7D7EFB12-07BE-4CBE-9AB4-9F5E8D00F005}" srcOrd="0" destOrd="3" presId="urn:microsoft.com/office/officeart/2009/3/layout/PlusandMinus"/>
    <dgm:cxn modelId="{E33CEB56-6BBF-43F9-BDCB-4DD6CDAE6BA2}" srcId="{8C33E7D4-FC7B-470A-8F80-FB75640A144E}" destId="{558E4D5B-F0C0-4918-B0FD-904C356D199A}" srcOrd="0" destOrd="0" parTransId="{66217A03-1DEB-4DF4-8BAC-20DED0788030}" sibTransId="{BA6A838C-E0E6-49A1-A88E-C596A77F1E71}"/>
    <dgm:cxn modelId="{41C63C57-DAEA-46CF-B79A-74D270EF3094}" srcId="{558E4D5B-F0C0-4918-B0FD-904C356D199A}" destId="{CA710865-35F0-4AD4-942E-BA7687A5D41B}" srcOrd="2" destOrd="0" parTransId="{88C70799-5503-41AF-96FE-37BB0FD7C442}" sibTransId="{B9F543BD-E10D-4D00-A3CC-D2B421A677B7}"/>
    <dgm:cxn modelId="{B61D3C7B-743D-426F-B3F7-2685D1D5684C}" type="presOf" srcId="{8C33E7D4-FC7B-470A-8F80-FB75640A144E}" destId="{59194FD3-CAA3-4976-A07E-0B2836476F7B}" srcOrd="0" destOrd="0" presId="urn:microsoft.com/office/officeart/2009/3/layout/PlusandMinus"/>
    <dgm:cxn modelId="{C53A2287-31C0-4890-BF5F-4DF239D4D19F}" type="presOf" srcId="{17E4C021-30CB-44D3-A353-2C560D274432}" destId="{20C77BB6-91DD-47C2-AC6A-15F527C193B1}" srcOrd="0" destOrd="5" presId="urn:microsoft.com/office/officeart/2009/3/layout/PlusandMinus"/>
    <dgm:cxn modelId="{73A9B695-9E48-4CA3-AF08-ED0828C85800}" srcId="{8B1F7F16-22AF-42B0-82F9-A1761BAE9C3C}" destId="{C72FB6C0-83F4-43F3-B4B3-7487547CD60B}" srcOrd="1" destOrd="0" parTransId="{674BDD62-A675-42BA-8369-F38CDFFCF312}" sibTransId="{E79583B6-540D-4299-91E3-5AF2E24D3D87}"/>
    <dgm:cxn modelId="{5C8AD897-6A90-4B57-916C-341234FC1E83}" srcId="{558E4D5B-F0C0-4918-B0FD-904C356D199A}" destId="{182097ED-5764-499A-AEB0-9E09A6361DBB}" srcOrd="1" destOrd="0" parTransId="{EAEE324F-E067-49D8-B67E-52F341D414F5}" sibTransId="{1F1CED13-8304-41D4-B4AC-553B38537895}"/>
    <dgm:cxn modelId="{C9922DA1-0F8F-4E48-B7A4-103FFE676E97}" type="presOf" srcId="{C72FB6C0-83F4-43F3-B4B3-7487547CD60B}" destId="{7D7EFB12-07BE-4CBE-9AB4-9F5E8D00F005}" srcOrd="0" destOrd="2" presId="urn:microsoft.com/office/officeart/2009/3/layout/PlusandMinus"/>
    <dgm:cxn modelId="{A0DB72B2-D790-404A-BE3A-19061EA72911}" type="presOf" srcId="{8B1F7F16-22AF-42B0-82F9-A1761BAE9C3C}" destId="{7D7EFB12-07BE-4CBE-9AB4-9F5E8D00F005}" srcOrd="0" destOrd="0" presId="urn:microsoft.com/office/officeart/2009/3/layout/PlusandMinus"/>
    <dgm:cxn modelId="{DB22DCC5-E50B-40C3-8452-5B2C402C4827}" srcId="{8C33E7D4-FC7B-470A-8F80-FB75640A144E}" destId="{8B1F7F16-22AF-42B0-82F9-A1761BAE9C3C}" srcOrd="1" destOrd="0" parTransId="{4EA60815-034F-4A4F-BB6C-7FD7EEA46C36}" sibTransId="{D9381DBA-F905-4675-A1A5-3FE3F7FCD3C3}"/>
    <dgm:cxn modelId="{904E6BC9-C17F-443C-91AC-B534C47AB141}" type="presOf" srcId="{BFB451EB-E7B3-4868-A0B4-0AE3B88B0798}" destId="{20C77BB6-91DD-47C2-AC6A-15F527C193B1}" srcOrd="0" destOrd="4" presId="urn:microsoft.com/office/officeart/2009/3/layout/PlusandMinus"/>
    <dgm:cxn modelId="{D4C905CB-BC53-4AFE-9CCC-F1405549596E}" type="presOf" srcId="{99EE09A7-546C-47DB-9A76-BD010E9B1F84}" destId="{7D7EFB12-07BE-4CBE-9AB4-9F5E8D00F005}" srcOrd="0" destOrd="4" presId="urn:microsoft.com/office/officeart/2009/3/layout/PlusandMinus"/>
    <dgm:cxn modelId="{23BF33CB-00FC-43F4-9DA1-79A14EC5057B}" srcId="{558E4D5B-F0C0-4918-B0FD-904C356D199A}" destId="{17E4C021-30CB-44D3-A353-2C560D274432}" srcOrd="4" destOrd="0" parTransId="{0BAC6A6A-2751-4D1C-8FEE-6900B3285D45}" sibTransId="{9620B228-412F-4AAD-AB90-94A854623D10}"/>
    <dgm:cxn modelId="{4FCC61DE-5802-44F3-9860-BD03582E3FD9}" type="presOf" srcId="{29AC5BC9-8AB4-4131-B7B0-8E51E5060713}" destId="{7D7EFB12-07BE-4CBE-9AB4-9F5E8D00F005}" srcOrd="0" destOrd="1" presId="urn:microsoft.com/office/officeart/2009/3/layout/PlusandMinus"/>
    <dgm:cxn modelId="{1DD059F0-FA38-414E-811D-92D3BA378CC6}" type="presOf" srcId="{182097ED-5764-499A-AEB0-9E09A6361DBB}" destId="{20C77BB6-91DD-47C2-AC6A-15F527C193B1}" srcOrd="0" destOrd="2" presId="urn:microsoft.com/office/officeart/2009/3/layout/PlusandMinus"/>
    <dgm:cxn modelId="{D9F116F6-A06F-4741-BC95-6EEEE4C76EC4}" srcId="{8B1F7F16-22AF-42B0-82F9-A1761BAE9C3C}" destId="{29AC5BC9-8AB4-4131-B7B0-8E51E5060713}" srcOrd="0" destOrd="0" parTransId="{82B5C4E3-659D-4A2A-A726-1AD9B0652004}" sibTransId="{11EFF4D7-C64D-4D26-B240-103B2106EF33}"/>
    <dgm:cxn modelId="{C3D4D530-9E18-42B6-9F95-D3A8E7463F12}" type="presParOf" srcId="{59194FD3-CAA3-4976-A07E-0B2836476F7B}" destId="{D01B3C87-0267-430F-BF79-42F8D3075A9A}" srcOrd="0" destOrd="0" presId="urn:microsoft.com/office/officeart/2009/3/layout/PlusandMinus"/>
    <dgm:cxn modelId="{FAB6F924-5BC4-4A17-AF68-C16F11A3C18D}" type="presParOf" srcId="{59194FD3-CAA3-4976-A07E-0B2836476F7B}" destId="{20C77BB6-91DD-47C2-AC6A-15F527C193B1}" srcOrd="1" destOrd="0" presId="urn:microsoft.com/office/officeart/2009/3/layout/PlusandMinus"/>
    <dgm:cxn modelId="{E3BF82BD-9D0D-4318-B41F-E44A4887BD87}" type="presParOf" srcId="{59194FD3-CAA3-4976-A07E-0B2836476F7B}" destId="{7D7EFB12-07BE-4CBE-9AB4-9F5E8D00F005}" srcOrd="2" destOrd="0" presId="urn:microsoft.com/office/officeart/2009/3/layout/PlusandMinus"/>
    <dgm:cxn modelId="{3DC03D0F-E815-40FA-A272-1C79BA210442}" type="presParOf" srcId="{59194FD3-CAA3-4976-A07E-0B2836476F7B}" destId="{E25EA590-560E-4666-881F-72EC48FEBE5D}" srcOrd="3" destOrd="0" presId="urn:microsoft.com/office/officeart/2009/3/layout/PlusandMinus"/>
    <dgm:cxn modelId="{0B978AC4-1D3E-40B3-BCB5-8FB09771D0C1}" type="presParOf" srcId="{59194FD3-CAA3-4976-A07E-0B2836476F7B}" destId="{E4055582-824A-4298-8889-BDCFE5565CF9}" srcOrd="4" destOrd="0" presId="urn:microsoft.com/office/officeart/2009/3/layout/PlusandMinus"/>
    <dgm:cxn modelId="{3FE4AFF7-657E-40BD-BDE3-9A049711E409}" type="presParOf" srcId="{59194FD3-CAA3-4976-A07E-0B2836476F7B}" destId="{E8D6D3EC-F84D-4DD5-B0A8-2269245FBE2C}"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B6F80C-EF78-4E34-9848-34899ED59BDF}" type="doc">
      <dgm:prSet loTypeId="urn:microsoft.com/office/officeart/2005/8/layout/vList5" loCatId="list" qsTypeId="urn:microsoft.com/office/officeart/2005/8/quickstyle/simple4" qsCatId="simple" csTypeId="urn:microsoft.com/office/officeart/2005/8/colors/colorful1" csCatId="colorful" phldr="1"/>
      <dgm:spPr/>
      <dgm:t>
        <a:bodyPr/>
        <a:lstStyle/>
        <a:p>
          <a:endParaRPr lang="en-GB"/>
        </a:p>
      </dgm:t>
    </dgm:pt>
    <dgm:pt modelId="{1CAFF33B-7B43-4032-B5E0-93C1244500DC}" type="pres">
      <dgm:prSet presAssocID="{F8B6F80C-EF78-4E34-9848-34899ED59BDF}" presName="Name0" presStyleCnt="0">
        <dgm:presLayoutVars>
          <dgm:dir/>
          <dgm:animLvl val="lvl"/>
          <dgm:resizeHandles val="exact"/>
        </dgm:presLayoutVars>
      </dgm:prSet>
      <dgm:spPr/>
    </dgm:pt>
  </dgm:ptLst>
  <dgm:cxnLst>
    <dgm:cxn modelId="{2B6D7D9C-5248-4279-90D5-C7AA73A752B6}" type="presOf" srcId="{F8B6F80C-EF78-4E34-9848-34899ED59BDF}" destId="{1CAFF33B-7B43-4032-B5E0-93C1244500D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B6F80C-EF78-4E34-9848-34899ED59BDF}" type="doc">
      <dgm:prSet loTypeId="urn:microsoft.com/office/officeart/2005/8/layout/vList5" loCatId="list" qsTypeId="urn:microsoft.com/office/officeart/2005/8/quickstyle/simple4" qsCatId="simple" csTypeId="urn:microsoft.com/office/officeart/2005/8/colors/colorful1" csCatId="colorful" phldr="1"/>
      <dgm:spPr/>
      <dgm:t>
        <a:bodyPr/>
        <a:lstStyle/>
        <a:p>
          <a:endParaRPr lang="en-GB"/>
        </a:p>
      </dgm:t>
    </dgm:pt>
    <dgm:pt modelId="{1CAFF33B-7B43-4032-B5E0-93C1244500DC}" type="pres">
      <dgm:prSet presAssocID="{F8B6F80C-EF78-4E34-9848-34899ED59BDF}" presName="Name0" presStyleCnt="0">
        <dgm:presLayoutVars>
          <dgm:dir/>
          <dgm:animLvl val="lvl"/>
          <dgm:resizeHandles val="exact"/>
        </dgm:presLayoutVars>
      </dgm:prSet>
      <dgm:spPr/>
    </dgm:pt>
  </dgm:ptLst>
  <dgm:cxnLst>
    <dgm:cxn modelId="{2B6D7D9C-5248-4279-90D5-C7AA73A752B6}" type="presOf" srcId="{F8B6F80C-EF78-4E34-9848-34899ED59BDF}" destId="{1CAFF33B-7B43-4032-B5E0-93C1244500D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8B6F80C-EF78-4E34-9848-34899ED59BDF}" type="doc">
      <dgm:prSet loTypeId="urn:microsoft.com/office/officeart/2005/8/layout/chevron2" loCatId="list" qsTypeId="urn:microsoft.com/office/officeart/2005/8/quickstyle/simple4" qsCatId="simple" csTypeId="urn:microsoft.com/office/officeart/2005/8/colors/colorful1" csCatId="colorful" phldr="1"/>
      <dgm:spPr/>
      <dgm:t>
        <a:bodyPr/>
        <a:lstStyle/>
        <a:p>
          <a:endParaRPr lang="en-GB"/>
        </a:p>
      </dgm:t>
    </dgm:pt>
    <dgm:pt modelId="{BD47CED0-CD31-4F37-B796-C252B1049B86}">
      <dgm:prSet phldrT="[Text]" custT="1"/>
      <dgm:spPr>
        <a:xfrm>
          <a:off x="0" y="673"/>
          <a:ext cx="3095085" cy="1283642"/>
        </a:xfrm>
        <a:gradFill rotWithShape="0">
          <a:gsLst>
            <a:gs pos="0">
              <a:srgbClr val="1169B2">
                <a:hueOff val="0"/>
                <a:satOff val="0"/>
                <a:lumOff val="0"/>
                <a:alphaOff val="0"/>
                <a:shade val="51000"/>
                <a:satMod val="130000"/>
              </a:srgbClr>
            </a:gs>
            <a:gs pos="80000">
              <a:srgbClr val="1169B2">
                <a:hueOff val="0"/>
                <a:satOff val="0"/>
                <a:lumOff val="0"/>
                <a:alphaOff val="0"/>
                <a:shade val="93000"/>
                <a:satMod val="130000"/>
              </a:srgbClr>
            </a:gs>
            <a:gs pos="100000">
              <a:srgbClr val="1169B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pPr algn="ctr">
            <a:buNone/>
          </a:pPr>
          <a:r>
            <a:rPr lang="en-GB" sz="2000" dirty="0">
              <a:solidFill>
                <a:srgbClr val="FEFFFF"/>
              </a:solidFill>
              <a:latin typeface="Calibri"/>
              <a:ea typeface="+mn-ea"/>
              <a:cs typeface="+mn-cs"/>
            </a:rPr>
            <a:t>Build Stage (CI)</a:t>
          </a:r>
        </a:p>
      </dgm:t>
    </dgm:pt>
    <dgm:pt modelId="{82B6572C-9223-493E-B5AC-B0B81D8C1EA7}" type="sibTrans" cxnId="{08ECBAB0-E5E7-47F7-AB8E-6215ABE686F3}">
      <dgm:prSet/>
      <dgm:spPr/>
      <dgm:t>
        <a:bodyPr/>
        <a:lstStyle/>
        <a:p>
          <a:endParaRPr lang="en-GB"/>
        </a:p>
      </dgm:t>
    </dgm:pt>
    <dgm:pt modelId="{AF66D3BD-0367-4D38-B3A5-7F7AD13CC7DD}" type="parTrans" cxnId="{08ECBAB0-E5E7-47F7-AB8E-6215ABE686F3}">
      <dgm:prSet/>
      <dgm:spPr/>
      <dgm:t>
        <a:bodyPr/>
        <a:lstStyle/>
        <a:p>
          <a:endParaRPr lang="en-GB"/>
        </a:p>
      </dgm:t>
    </dgm:pt>
    <dgm:pt modelId="{B9527C13-D075-4F88-9296-92D28C29CBCE}">
      <dgm:prSet phldrT="[Text]" custT="1"/>
      <dgm:spPr>
        <a:xfrm rot="5400000">
          <a:off x="5230801" y="-2108692"/>
          <a:ext cx="1230943" cy="5502374"/>
        </a:xfrm>
        <a:solidFill>
          <a:srgbClr val="92D050">
            <a:alpha val="90000"/>
          </a:srgbClr>
        </a:solidFill>
        <a:ln w="9525" cap="flat" cmpd="sng" algn="ctr">
          <a:solidFill>
            <a:srgbClr val="1169B2">
              <a:tint val="40000"/>
              <a:alpha val="90000"/>
              <a:hueOff val="0"/>
              <a:satOff val="0"/>
              <a:lumOff val="0"/>
              <a:alphaOff val="0"/>
            </a:srgbClr>
          </a:solidFill>
          <a:prstDash val="solid"/>
        </a:ln>
        <a:effectLst/>
      </dgm:spPr>
      <dgm:t>
        <a:bodyPr/>
        <a:lstStyle/>
        <a:p>
          <a:pPr algn="ctr">
            <a:lnSpc>
              <a:spcPct val="150000"/>
            </a:lnSpc>
          </a:pPr>
          <a:r>
            <a:rPr lang="en-GB" sz="2000" dirty="0">
              <a:solidFill>
                <a:schemeClr val="tx1"/>
              </a:solidFill>
              <a:latin typeface="Calibri"/>
              <a:ea typeface="+mn-ea"/>
              <a:cs typeface="+mn-cs"/>
            </a:rPr>
            <a:t>Release Stage (CD)</a:t>
          </a:r>
        </a:p>
      </dgm:t>
    </dgm:pt>
    <dgm:pt modelId="{B144271C-DBDB-4E53-B3D9-430FAACF4EF3}" type="parTrans" cxnId="{1F439455-3151-4112-B86B-8EFA4E3954A0}">
      <dgm:prSet/>
      <dgm:spPr/>
      <dgm:t>
        <a:bodyPr/>
        <a:lstStyle/>
        <a:p>
          <a:endParaRPr lang="en-GB"/>
        </a:p>
      </dgm:t>
    </dgm:pt>
    <dgm:pt modelId="{FAD2A718-FAB6-44CF-9519-27EE179DCD63}" type="sibTrans" cxnId="{1F439455-3151-4112-B86B-8EFA4E3954A0}">
      <dgm:prSet/>
      <dgm:spPr/>
      <dgm:t>
        <a:bodyPr/>
        <a:lstStyle/>
        <a:p>
          <a:endParaRPr lang="en-GB"/>
        </a:p>
      </dgm:t>
    </dgm:pt>
    <dgm:pt modelId="{5CFB1D80-3B0F-48D3-8BDC-A17A9E16ABC4}">
      <dgm:prSet phldrT="[Text]" custT="1"/>
      <dgm:spPr>
        <a:xfrm rot="5400000">
          <a:off x="5230801" y="-2108692"/>
          <a:ext cx="1230943" cy="5502374"/>
        </a:xfrm>
        <a:solidFill>
          <a:srgbClr val="1169B2">
            <a:tint val="40000"/>
            <a:alpha val="90000"/>
            <a:hueOff val="0"/>
            <a:satOff val="0"/>
            <a:lumOff val="0"/>
            <a:alphaOff val="0"/>
          </a:srgbClr>
        </a:solidFill>
        <a:ln w="9525" cap="flat" cmpd="sng" algn="ctr">
          <a:solidFill>
            <a:srgbClr val="1169B2">
              <a:tint val="40000"/>
              <a:alpha val="90000"/>
              <a:hueOff val="0"/>
              <a:satOff val="0"/>
              <a:lumOff val="0"/>
              <a:alphaOff val="0"/>
            </a:srgbClr>
          </a:solidFill>
          <a:prstDash val="solid"/>
        </a:ln>
        <a:effectLst/>
      </dgm:spPr>
      <dgm:t>
        <a:bodyPr/>
        <a:lstStyle/>
        <a:p>
          <a:pPr marL="171450" lvl="1" indent="-171450" algn="l" defTabSz="711200">
            <a:lnSpc>
              <a:spcPct val="100000"/>
            </a:lnSpc>
            <a:spcBef>
              <a:spcPct val="0"/>
            </a:spcBef>
            <a:spcAft>
              <a:spcPct val="15000"/>
            </a:spcAft>
            <a:buChar char="•"/>
          </a:pPr>
          <a:r>
            <a:rPr lang="en-GB" sz="1600" kern="1200" dirty="0">
              <a:solidFill>
                <a:schemeClr val="tx1"/>
              </a:solidFill>
              <a:latin typeface="Calibri"/>
              <a:ea typeface="+mn-ea"/>
              <a:cs typeface="+mn-cs"/>
            </a:rPr>
            <a:t>Download Build Artefact</a:t>
          </a:r>
        </a:p>
      </dgm:t>
    </dgm:pt>
    <dgm:pt modelId="{C489D4A7-6C9F-43C9-84C5-0A05F8E65052}" type="parTrans" cxnId="{0BC61AC8-2DF1-4FBB-8F88-EF9C4E043E7A}">
      <dgm:prSet/>
      <dgm:spPr/>
      <dgm:t>
        <a:bodyPr/>
        <a:lstStyle/>
        <a:p>
          <a:endParaRPr lang="en-GB"/>
        </a:p>
      </dgm:t>
    </dgm:pt>
    <dgm:pt modelId="{96EDD1DF-4029-4B6C-BC21-56BA04ADDAD6}" type="sibTrans" cxnId="{0BC61AC8-2DF1-4FBB-8F88-EF9C4E043E7A}">
      <dgm:prSet/>
      <dgm:spPr/>
      <dgm:t>
        <a:bodyPr/>
        <a:lstStyle/>
        <a:p>
          <a:endParaRPr lang="en-GB"/>
        </a:p>
      </dgm:t>
    </dgm:pt>
    <dgm:pt modelId="{54659F47-BEBD-4664-8D9A-D7B5F47DEFC7}">
      <dgm:prSet custT="1"/>
      <dgm:spPr/>
      <dgm:t>
        <a:bodyPr/>
        <a:lstStyle/>
        <a:p>
          <a:pPr marL="171450" lvl="1" indent="-171450" algn="l" defTabSz="711200">
            <a:lnSpc>
              <a:spcPct val="100000"/>
            </a:lnSpc>
            <a:spcBef>
              <a:spcPct val="0"/>
            </a:spcBef>
            <a:spcAft>
              <a:spcPct val="15000"/>
            </a:spcAft>
            <a:buChar char="•"/>
          </a:pPr>
          <a:r>
            <a:rPr lang="en-GB" sz="1600" kern="1200" dirty="0">
              <a:solidFill>
                <a:schemeClr val="tx1"/>
              </a:solidFill>
              <a:latin typeface="Calibri"/>
              <a:ea typeface="+mn-ea"/>
              <a:cs typeface="+mn-cs"/>
            </a:rPr>
            <a:t>Inject Environment variables (to deploy Environment)</a:t>
          </a:r>
        </a:p>
      </dgm:t>
    </dgm:pt>
    <dgm:pt modelId="{DFF45C21-7B16-4028-9581-533B16B0703C}" type="parTrans" cxnId="{79D79186-5633-487A-8CA2-E3730E9360C7}">
      <dgm:prSet/>
      <dgm:spPr/>
      <dgm:t>
        <a:bodyPr/>
        <a:lstStyle/>
        <a:p>
          <a:endParaRPr lang="en-GB"/>
        </a:p>
      </dgm:t>
    </dgm:pt>
    <dgm:pt modelId="{A0B04444-2555-49B3-818D-E32354AF35A7}" type="sibTrans" cxnId="{79D79186-5633-487A-8CA2-E3730E9360C7}">
      <dgm:prSet/>
      <dgm:spPr/>
      <dgm:t>
        <a:bodyPr/>
        <a:lstStyle/>
        <a:p>
          <a:endParaRPr lang="en-GB"/>
        </a:p>
      </dgm:t>
    </dgm:pt>
    <dgm:pt modelId="{5761D610-7A63-4ADD-B864-619CE7ADEA43}">
      <dgm:prSet custT="1"/>
      <dgm:spPr/>
      <dgm:t>
        <a:bodyPr/>
        <a:lstStyle/>
        <a:p>
          <a:pPr marL="171450" lvl="1" indent="-171450" algn="l" defTabSz="711200">
            <a:lnSpc>
              <a:spcPct val="100000"/>
            </a:lnSpc>
            <a:spcBef>
              <a:spcPct val="0"/>
            </a:spcBef>
            <a:spcAft>
              <a:spcPct val="15000"/>
            </a:spcAft>
            <a:buChar char="•"/>
          </a:pPr>
          <a:r>
            <a:rPr lang="en-GB" sz="1600" kern="1200" dirty="0">
              <a:solidFill>
                <a:schemeClr val="tx1"/>
              </a:solidFill>
              <a:latin typeface="Calibri"/>
              <a:ea typeface="+mn-ea"/>
              <a:cs typeface="+mn-cs"/>
            </a:rPr>
            <a:t>Deploy Infrastructure </a:t>
          </a:r>
        </a:p>
      </dgm:t>
    </dgm:pt>
    <dgm:pt modelId="{8535E233-7133-45AF-BFD0-F392180ABD00}" type="parTrans" cxnId="{99222B09-7D88-4721-848D-926BCB4EEC95}">
      <dgm:prSet/>
      <dgm:spPr/>
      <dgm:t>
        <a:bodyPr/>
        <a:lstStyle/>
        <a:p>
          <a:endParaRPr lang="en-GB"/>
        </a:p>
      </dgm:t>
    </dgm:pt>
    <dgm:pt modelId="{F6CFCDC9-07BC-4E40-BED0-67362CF18E0E}" type="sibTrans" cxnId="{99222B09-7D88-4721-848D-926BCB4EEC95}">
      <dgm:prSet/>
      <dgm:spPr/>
      <dgm:t>
        <a:bodyPr/>
        <a:lstStyle/>
        <a:p>
          <a:endParaRPr lang="en-GB"/>
        </a:p>
      </dgm:t>
    </dgm:pt>
    <dgm:pt modelId="{F9456084-7E2C-47FC-8862-98DE6F9F864A}">
      <dgm:prSet custT="1"/>
      <dgm:spPr/>
      <dgm:t>
        <a:bodyPr/>
        <a:lstStyle/>
        <a:p>
          <a:pPr marL="171450" lvl="1" indent="-171450" algn="l" defTabSz="711200">
            <a:lnSpc>
              <a:spcPct val="100000"/>
            </a:lnSpc>
            <a:spcBef>
              <a:spcPct val="0"/>
            </a:spcBef>
            <a:spcAft>
              <a:spcPct val="15000"/>
            </a:spcAft>
            <a:buChar char="•"/>
          </a:pPr>
          <a:r>
            <a:rPr lang="en-GB" sz="1600" kern="1200" dirty="0">
              <a:solidFill>
                <a:schemeClr val="tx1"/>
              </a:solidFill>
              <a:latin typeface="Calibri"/>
              <a:ea typeface="+mn-ea"/>
              <a:cs typeface="+mn-cs"/>
            </a:rPr>
            <a:t>Deploy Code and Configuration</a:t>
          </a:r>
        </a:p>
      </dgm:t>
    </dgm:pt>
    <dgm:pt modelId="{CDD4B025-61FA-4553-BDB4-279BDBA0408A}" type="parTrans" cxnId="{B05221DE-C716-427A-AC11-D8ED0463AB86}">
      <dgm:prSet/>
      <dgm:spPr/>
      <dgm:t>
        <a:bodyPr/>
        <a:lstStyle/>
        <a:p>
          <a:endParaRPr lang="en-GB"/>
        </a:p>
      </dgm:t>
    </dgm:pt>
    <dgm:pt modelId="{E3DC4FE0-194F-46F1-AA8D-CD6A7DB78E68}" type="sibTrans" cxnId="{B05221DE-C716-427A-AC11-D8ED0463AB86}">
      <dgm:prSet/>
      <dgm:spPr/>
      <dgm:t>
        <a:bodyPr/>
        <a:lstStyle/>
        <a:p>
          <a:endParaRPr lang="en-GB"/>
        </a:p>
      </dgm:t>
    </dgm:pt>
    <dgm:pt modelId="{9F258F7F-7F4F-42A3-826B-6BE8AE2BC846}">
      <dgm:prSet phldrT="[Text]" custT="1"/>
      <dgm:spPr>
        <a:xfrm rot="5400000">
          <a:off x="5230801" y="-2108692"/>
          <a:ext cx="1230943" cy="5502374"/>
        </a:xfrm>
        <a:solidFill>
          <a:srgbClr val="1169B2">
            <a:tint val="40000"/>
            <a:alpha val="90000"/>
            <a:hueOff val="0"/>
            <a:satOff val="0"/>
            <a:lumOff val="0"/>
            <a:alphaOff val="0"/>
          </a:srgbClr>
        </a:solidFill>
        <a:ln w="9525" cap="flat" cmpd="sng" algn="ctr">
          <a:solidFill>
            <a:srgbClr val="1169B2">
              <a:tint val="40000"/>
              <a:alpha val="90000"/>
              <a:hueOff val="0"/>
              <a:satOff val="0"/>
              <a:lumOff val="0"/>
              <a:alphaOff val="0"/>
            </a:srgbClr>
          </a:solidFill>
          <a:prstDash val="solid"/>
        </a:ln>
        <a:effectLst/>
      </dgm:spPr>
      <dgm:t>
        <a:bodyPr/>
        <a:lstStyle/>
        <a:p>
          <a:pPr algn="l">
            <a:lnSpc>
              <a:spcPct val="100000"/>
            </a:lnSpc>
          </a:pPr>
          <a:r>
            <a:rPr lang="en-GB" sz="1600" dirty="0">
              <a:solidFill>
                <a:schemeClr val="tx1"/>
              </a:solidFill>
            </a:rPr>
            <a:t>Build project</a:t>
          </a:r>
          <a:endParaRPr lang="en-GB" sz="1600" dirty="0">
            <a:solidFill>
              <a:schemeClr val="tx1"/>
            </a:solidFill>
            <a:latin typeface="Calibri"/>
            <a:ea typeface="+mn-ea"/>
            <a:cs typeface="+mn-cs"/>
          </a:endParaRPr>
        </a:p>
      </dgm:t>
    </dgm:pt>
    <dgm:pt modelId="{B07414E1-DA38-415A-9B59-DEEB0EE5098C}" type="sibTrans" cxnId="{BEE2C061-E947-4D87-BE0B-2E2AF10D9264}">
      <dgm:prSet/>
      <dgm:spPr/>
      <dgm:t>
        <a:bodyPr/>
        <a:lstStyle/>
        <a:p>
          <a:endParaRPr lang="en-GB"/>
        </a:p>
      </dgm:t>
    </dgm:pt>
    <dgm:pt modelId="{9D52EE41-C77B-4A1A-B1CD-130E2ABA7AE9}" type="parTrans" cxnId="{BEE2C061-E947-4D87-BE0B-2E2AF10D9264}">
      <dgm:prSet/>
      <dgm:spPr/>
      <dgm:t>
        <a:bodyPr/>
        <a:lstStyle/>
        <a:p>
          <a:endParaRPr lang="en-GB"/>
        </a:p>
      </dgm:t>
    </dgm:pt>
    <dgm:pt modelId="{F260FB93-3F8E-44A6-810C-DAECDB3C33FC}">
      <dgm:prSet phldrT="[Text]" custT="1"/>
      <dgm:spPr>
        <a:xfrm rot="5400000">
          <a:off x="5230801" y="-2108692"/>
          <a:ext cx="1230943" cy="5502374"/>
        </a:xfrm>
        <a:solidFill>
          <a:srgbClr val="1169B2">
            <a:tint val="40000"/>
            <a:alpha val="90000"/>
            <a:hueOff val="0"/>
            <a:satOff val="0"/>
            <a:lumOff val="0"/>
            <a:alphaOff val="0"/>
          </a:srgbClr>
        </a:solidFill>
        <a:ln w="9525" cap="flat" cmpd="sng" algn="ctr">
          <a:solidFill>
            <a:srgbClr val="1169B2">
              <a:tint val="40000"/>
              <a:alpha val="90000"/>
              <a:hueOff val="0"/>
              <a:satOff val="0"/>
              <a:lumOff val="0"/>
              <a:alphaOff val="0"/>
            </a:srgbClr>
          </a:solidFill>
          <a:prstDash val="solid"/>
        </a:ln>
        <a:effectLst/>
      </dgm:spPr>
      <dgm:t>
        <a:bodyPr/>
        <a:lstStyle/>
        <a:p>
          <a:pPr algn="l">
            <a:lnSpc>
              <a:spcPct val="100000"/>
            </a:lnSpc>
          </a:pPr>
          <a:r>
            <a:rPr lang="en-GB" sz="1600" dirty="0">
              <a:solidFill>
                <a:schemeClr val="tx1"/>
              </a:solidFill>
            </a:rPr>
            <a:t>Run Unit Tests (if applicable)</a:t>
          </a:r>
          <a:endParaRPr lang="en-GB" sz="1600" dirty="0">
            <a:solidFill>
              <a:schemeClr val="tx1"/>
            </a:solidFill>
            <a:latin typeface="Calibri"/>
            <a:ea typeface="+mn-ea"/>
            <a:cs typeface="+mn-cs"/>
          </a:endParaRPr>
        </a:p>
      </dgm:t>
    </dgm:pt>
    <dgm:pt modelId="{B254F75C-2056-4221-829F-A923ED46BE3C}" type="sibTrans" cxnId="{6BAF345D-5AE4-4FA1-B2CA-C7C30FA71978}">
      <dgm:prSet/>
      <dgm:spPr/>
      <dgm:t>
        <a:bodyPr/>
        <a:lstStyle/>
        <a:p>
          <a:endParaRPr lang="en-GB"/>
        </a:p>
      </dgm:t>
    </dgm:pt>
    <dgm:pt modelId="{05AAD8E7-A5CF-4CAC-AB38-4C3D4457995D}" type="parTrans" cxnId="{6BAF345D-5AE4-4FA1-B2CA-C7C30FA71978}">
      <dgm:prSet/>
      <dgm:spPr/>
      <dgm:t>
        <a:bodyPr/>
        <a:lstStyle/>
        <a:p>
          <a:endParaRPr lang="en-GB"/>
        </a:p>
      </dgm:t>
    </dgm:pt>
    <dgm:pt modelId="{811826EA-F17A-4F97-8BBB-2CDC80ED638C}">
      <dgm:prSet phldrT="[Text]" custT="1"/>
      <dgm:spPr>
        <a:xfrm rot="5400000">
          <a:off x="5230801" y="-2108692"/>
          <a:ext cx="1230943" cy="5502374"/>
        </a:xfrm>
        <a:solidFill>
          <a:srgbClr val="1169B2">
            <a:tint val="40000"/>
            <a:alpha val="90000"/>
            <a:hueOff val="0"/>
            <a:satOff val="0"/>
            <a:lumOff val="0"/>
            <a:alphaOff val="0"/>
          </a:srgbClr>
        </a:solidFill>
        <a:ln w="9525" cap="flat" cmpd="sng" algn="ctr">
          <a:solidFill>
            <a:srgbClr val="1169B2">
              <a:tint val="40000"/>
              <a:alpha val="90000"/>
              <a:hueOff val="0"/>
              <a:satOff val="0"/>
              <a:lumOff val="0"/>
              <a:alphaOff val="0"/>
            </a:srgbClr>
          </a:solidFill>
          <a:prstDash val="solid"/>
        </a:ln>
        <a:effectLst/>
      </dgm:spPr>
      <dgm:t>
        <a:bodyPr/>
        <a:lstStyle/>
        <a:p>
          <a:pPr algn="l">
            <a:lnSpc>
              <a:spcPct val="100000"/>
            </a:lnSpc>
          </a:pPr>
          <a:r>
            <a:rPr lang="en-GB" sz="1600" dirty="0">
              <a:solidFill>
                <a:schemeClr val="tx1"/>
              </a:solidFill>
            </a:rPr>
            <a:t>Package Artefacts and create trigger Release</a:t>
          </a:r>
          <a:endParaRPr lang="en-GB" sz="1600" dirty="0">
            <a:solidFill>
              <a:schemeClr val="tx1"/>
            </a:solidFill>
            <a:latin typeface="Calibri"/>
            <a:ea typeface="+mn-ea"/>
            <a:cs typeface="+mn-cs"/>
          </a:endParaRPr>
        </a:p>
      </dgm:t>
    </dgm:pt>
    <dgm:pt modelId="{8D26DE35-B2E1-4C2F-A90E-7980AFB16EE1}" type="sibTrans" cxnId="{65A5C68D-36D3-4478-AAC1-213160CA3552}">
      <dgm:prSet/>
      <dgm:spPr/>
      <dgm:t>
        <a:bodyPr/>
        <a:lstStyle/>
        <a:p>
          <a:endParaRPr lang="en-GB"/>
        </a:p>
      </dgm:t>
    </dgm:pt>
    <dgm:pt modelId="{85C32F1C-B761-4E90-B4C2-A6152DDDBD4D}" type="parTrans" cxnId="{65A5C68D-36D3-4478-AAC1-213160CA3552}">
      <dgm:prSet/>
      <dgm:spPr/>
      <dgm:t>
        <a:bodyPr/>
        <a:lstStyle/>
        <a:p>
          <a:endParaRPr lang="en-GB"/>
        </a:p>
      </dgm:t>
    </dgm:pt>
    <dgm:pt modelId="{F4BD7891-CB94-40CB-830A-CB41F426DBB3}">
      <dgm:prSet phldrT="[Text]" custT="1"/>
      <dgm:spPr>
        <a:xfrm rot="5400000">
          <a:off x="5230801" y="-2108692"/>
          <a:ext cx="1230943" cy="5502374"/>
        </a:xfrm>
        <a:solidFill>
          <a:srgbClr val="1169B2">
            <a:tint val="40000"/>
            <a:alpha val="90000"/>
            <a:hueOff val="0"/>
            <a:satOff val="0"/>
            <a:lumOff val="0"/>
            <a:alphaOff val="0"/>
          </a:srgbClr>
        </a:solidFill>
        <a:ln w="9525" cap="flat" cmpd="sng" algn="ctr">
          <a:solidFill>
            <a:srgbClr val="1169B2">
              <a:tint val="40000"/>
              <a:alpha val="90000"/>
              <a:hueOff val="0"/>
              <a:satOff val="0"/>
              <a:lumOff val="0"/>
              <a:alphaOff val="0"/>
            </a:srgbClr>
          </a:solidFill>
          <a:prstDash val="solid"/>
        </a:ln>
        <a:effectLst/>
      </dgm:spPr>
      <dgm:t>
        <a:bodyPr/>
        <a:lstStyle/>
        <a:p>
          <a:pPr algn="l">
            <a:lnSpc>
              <a:spcPct val="100000"/>
            </a:lnSpc>
          </a:pPr>
          <a:r>
            <a:rPr lang="en-GB" sz="1600" dirty="0">
              <a:solidFill>
                <a:schemeClr val="tx1"/>
              </a:solidFill>
            </a:rPr>
            <a:t>Collect files from GIT (Scripts, Code, ARM)</a:t>
          </a:r>
          <a:endParaRPr lang="en-GB" sz="1600" dirty="0">
            <a:solidFill>
              <a:schemeClr val="tx1"/>
            </a:solidFill>
            <a:latin typeface="Calibri"/>
            <a:ea typeface="+mn-ea"/>
            <a:cs typeface="+mn-cs"/>
          </a:endParaRPr>
        </a:p>
      </dgm:t>
    </dgm:pt>
    <dgm:pt modelId="{2CB13B5E-1D57-4C80-B6C8-CFCC16589900}" type="parTrans" cxnId="{3D642D42-5E19-46AB-8848-A099AB7032FD}">
      <dgm:prSet/>
      <dgm:spPr/>
      <dgm:t>
        <a:bodyPr/>
        <a:lstStyle/>
        <a:p>
          <a:endParaRPr lang="en-GB"/>
        </a:p>
      </dgm:t>
    </dgm:pt>
    <dgm:pt modelId="{E81464BE-77C6-4F8F-85FD-24BDF39A5B7A}" type="sibTrans" cxnId="{3D642D42-5E19-46AB-8848-A099AB7032FD}">
      <dgm:prSet/>
      <dgm:spPr/>
      <dgm:t>
        <a:bodyPr/>
        <a:lstStyle/>
        <a:p>
          <a:endParaRPr lang="en-GB"/>
        </a:p>
      </dgm:t>
    </dgm:pt>
    <dgm:pt modelId="{E8A477C3-976B-49EF-994F-EBAC09DF3C55}" type="pres">
      <dgm:prSet presAssocID="{F8B6F80C-EF78-4E34-9848-34899ED59BDF}" presName="linearFlow" presStyleCnt="0">
        <dgm:presLayoutVars>
          <dgm:dir/>
          <dgm:animLvl val="lvl"/>
          <dgm:resizeHandles val="exact"/>
        </dgm:presLayoutVars>
      </dgm:prSet>
      <dgm:spPr/>
    </dgm:pt>
    <dgm:pt modelId="{36A52AC7-E18C-4A20-837C-B2098262D584}" type="pres">
      <dgm:prSet presAssocID="{BD47CED0-CD31-4F37-B796-C252B1049B86}" presName="composite" presStyleCnt="0"/>
      <dgm:spPr/>
    </dgm:pt>
    <dgm:pt modelId="{A6FC3D44-C51F-4F77-BC16-B409763318AC}" type="pres">
      <dgm:prSet presAssocID="{BD47CED0-CD31-4F37-B796-C252B1049B86}" presName="parentText" presStyleLbl="alignNode1" presStyleIdx="0" presStyleCnt="2">
        <dgm:presLayoutVars>
          <dgm:chMax val="1"/>
          <dgm:bulletEnabled val="1"/>
        </dgm:presLayoutVars>
      </dgm:prSet>
      <dgm:spPr/>
    </dgm:pt>
    <dgm:pt modelId="{A87FE3CB-DE7B-47CE-BABB-F56024193487}" type="pres">
      <dgm:prSet presAssocID="{BD47CED0-CD31-4F37-B796-C252B1049B86}" presName="descendantText" presStyleLbl="alignAcc1" presStyleIdx="0" presStyleCnt="2">
        <dgm:presLayoutVars>
          <dgm:bulletEnabled val="1"/>
        </dgm:presLayoutVars>
      </dgm:prSet>
      <dgm:spPr/>
    </dgm:pt>
    <dgm:pt modelId="{6BA67890-0648-40FD-BB4F-734C050E907E}" type="pres">
      <dgm:prSet presAssocID="{82B6572C-9223-493E-B5AC-B0B81D8C1EA7}" presName="sp" presStyleCnt="0"/>
      <dgm:spPr/>
    </dgm:pt>
    <dgm:pt modelId="{8A027E22-49E3-41DD-8441-1D6A821AA6B2}" type="pres">
      <dgm:prSet presAssocID="{B9527C13-D075-4F88-9296-92D28C29CBCE}" presName="composite" presStyleCnt="0"/>
      <dgm:spPr/>
    </dgm:pt>
    <dgm:pt modelId="{0D7555D5-536C-421C-A34B-AB6FAFE6A4D1}" type="pres">
      <dgm:prSet presAssocID="{B9527C13-D075-4F88-9296-92D28C29CBCE}" presName="parentText" presStyleLbl="alignNode1" presStyleIdx="1" presStyleCnt="2">
        <dgm:presLayoutVars>
          <dgm:chMax val="1"/>
          <dgm:bulletEnabled val="1"/>
        </dgm:presLayoutVars>
      </dgm:prSet>
      <dgm:spPr/>
    </dgm:pt>
    <dgm:pt modelId="{C2C1C363-4C4E-4649-9D8C-242EE32779DA}" type="pres">
      <dgm:prSet presAssocID="{B9527C13-D075-4F88-9296-92D28C29CBCE}" presName="descendantText" presStyleLbl="alignAcc1" presStyleIdx="1" presStyleCnt="2">
        <dgm:presLayoutVars>
          <dgm:bulletEnabled val="1"/>
        </dgm:presLayoutVars>
      </dgm:prSet>
      <dgm:spPr/>
    </dgm:pt>
  </dgm:ptLst>
  <dgm:cxnLst>
    <dgm:cxn modelId="{99222B09-7D88-4721-848D-926BCB4EEC95}" srcId="{B9527C13-D075-4F88-9296-92D28C29CBCE}" destId="{5761D610-7A63-4ADD-B864-619CE7ADEA43}" srcOrd="2" destOrd="0" parTransId="{8535E233-7133-45AF-BFD0-F392180ABD00}" sibTransId="{F6CFCDC9-07BC-4E40-BED0-67362CF18E0E}"/>
    <dgm:cxn modelId="{5A263C1F-D26E-4762-A245-C75E4AAD0E91}" type="presOf" srcId="{5761D610-7A63-4ADD-B864-619CE7ADEA43}" destId="{C2C1C363-4C4E-4649-9D8C-242EE32779DA}" srcOrd="0" destOrd="2" presId="urn:microsoft.com/office/officeart/2005/8/layout/chevron2"/>
    <dgm:cxn modelId="{D0E5212A-E8F7-489A-A391-AA8945E3B59D}" type="presOf" srcId="{F4BD7891-CB94-40CB-830A-CB41F426DBB3}" destId="{A87FE3CB-DE7B-47CE-BABB-F56024193487}" srcOrd="0" destOrd="0" presId="urn:microsoft.com/office/officeart/2005/8/layout/chevron2"/>
    <dgm:cxn modelId="{1AECFD2C-9FFE-4C21-918E-A225CBC95C3B}" type="presOf" srcId="{9F258F7F-7F4F-42A3-826B-6BE8AE2BC846}" destId="{A87FE3CB-DE7B-47CE-BABB-F56024193487}" srcOrd="0" destOrd="1" presId="urn:microsoft.com/office/officeart/2005/8/layout/chevron2"/>
    <dgm:cxn modelId="{8A6AB35B-C700-4415-BF32-6F45746E4C7D}" type="presOf" srcId="{BD47CED0-CD31-4F37-B796-C252B1049B86}" destId="{A6FC3D44-C51F-4F77-BC16-B409763318AC}" srcOrd="0" destOrd="0" presId="urn:microsoft.com/office/officeart/2005/8/layout/chevron2"/>
    <dgm:cxn modelId="{6BAF345D-5AE4-4FA1-B2CA-C7C30FA71978}" srcId="{BD47CED0-CD31-4F37-B796-C252B1049B86}" destId="{F260FB93-3F8E-44A6-810C-DAECDB3C33FC}" srcOrd="2" destOrd="0" parTransId="{05AAD8E7-A5CF-4CAC-AB38-4C3D4457995D}" sibTransId="{B254F75C-2056-4221-829F-A923ED46BE3C}"/>
    <dgm:cxn modelId="{BEE2C061-E947-4D87-BE0B-2E2AF10D9264}" srcId="{BD47CED0-CD31-4F37-B796-C252B1049B86}" destId="{9F258F7F-7F4F-42A3-826B-6BE8AE2BC846}" srcOrd="1" destOrd="0" parTransId="{9D52EE41-C77B-4A1A-B1CD-130E2ABA7AE9}" sibTransId="{B07414E1-DA38-415A-9B59-DEEB0EE5098C}"/>
    <dgm:cxn modelId="{3D642D42-5E19-46AB-8848-A099AB7032FD}" srcId="{BD47CED0-CD31-4F37-B796-C252B1049B86}" destId="{F4BD7891-CB94-40CB-830A-CB41F426DBB3}" srcOrd="0" destOrd="0" parTransId="{2CB13B5E-1D57-4C80-B6C8-CFCC16589900}" sibTransId="{E81464BE-77C6-4F8F-85FD-24BDF39A5B7A}"/>
    <dgm:cxn modelId="{1F439455-3151-4112-B86B-8EFA4E3954A0}" srcId="{F8B6F80C-EF78-4E34-9848-34899ED59BDF}" destId="{B9527C13-D075-4F88-9296-92D28C29CBCE}" srcOrd="1" destOrd="0" parTransId="{B144271C-DBDB-4E53-B3D9-430FAACF4EF3}" sibTransId="{FAD2A718-FAB6-44CF-9519-27EE179DCD63}"/>
    <dgm:cxn modelId="{3D8B4957-32BD-4C7A-8F92-0739A6DAFBA8}" type="presOf" srcId="{F9456084-7E2C-47FC-8862-98DE6F9F864A}" destId="{C2C1C363-4C4E-4649-9D8C-242EE32779DA}" srcOrd="0" destOrd="3" presId="urn:microsoft.com/office/officeart/2005/8/layout/chevron2"/>
    <dgm:cxn modelId="{8E0B907D-DFDA-4F47-82E9-00399026FE1D}" type="presOf" srcId="{F260FB93-3F8E-44A6-810C-DAECDB3C33FC}" destId="{A87FE3CB-DE7B-47CE-BABB-F56024193487}" srcOrd="0" destOrd="2" presId="urn:microsoft.com/office/officeart/2005/8/layout/chevron2"/>
    <dgm:cxn modelId="{79D79186-5633-487A-8CA2-E3730E9360C7}" srcId="{B9527C13-D075-4F88-9296-92D28C29CBCE}" destId="{54659F47-BEBD-4664-8D9A-D7B5F47DEFC7}" srcOrd="1" destOrd="0" parTransId="{DFF45C21-7B16-4028-9581-533B16B0703C}" sibTransId="{A0B04444-2555-49B3-818D-E32354AF35A7}"/>
    <dgm:cxn modelId="{65A5C68D-36D3-4478-AAC1-213160CA3552}" srcId="{BD47CED0-CD31-4F37-B796-C252B1049B86}" destId="{811826EA-F17A-4F97-8BBB-2CDC80ED638C}" srcOrd="3" destOrd="0" parTransId="{85C32F1C-B761-4E90-B4C2-A6152DDDBD4D}" sibTransId="{8D26DE35-B2E1-4C2F-A90E-7980AFB16EE1}"/>
    <dgm:cxn modelId="{D4B674A9-0808-4D29-A5A2-3F0C961005CA}" type="presOf" srcId="{54659F47-BEBD-4664-8D9A-D7B5F47DEFC7}" destId="{C2C1C363-4C4E-4649-9D8C-242EE32779DA}" srcOrd="0" destOrd="1" presId="urn:microsoft.com/office/officeart/2005/8/layout/chevron2"/>
    <dgm:cxn modelId="{08ECBAB0-E5E7-47F7-AB8E-6215ABE686F3}" srcId="{F8B6F80C-EF78-4E34-9848-34899ED59BDF}" destId="{BD47CED0-CD31-4F37-B796-C252B1049B86}" srcOrd="0" destOrd="0" parTransId="{AF66D3BD-0367-4D38-B3A5-7F7AD13CC7DD}" sibTransId="{82B6572C-9223-493E-B5AC-B0B81D8C1EA7}"/>
    <dgm:cxn modelId="{C12AA6BE-B899-4CA9-978A-3A5FB03691AE}" type="presOf" srcId="{F8B6F80C-EF78-4E34-9848-34899ED59BDF}" destId="{E8A477C3-976B-49EF-994F-EBAC09DF3C55}" srcOrd="0" destOrd="0" presId="urn:microsoft.com/office/officeart/2005/8/layout/chevron2"/>
    <dgm:cxn modelId="{0BC61AC8-2DF1-4FBB-8F88-EF9C4E043E7A}" srcId="{B9527C13-D075-4F88-9296-92D28C29CBCE}" destId="{5CFB1D80-3B0F-48D3-8BDC-A17A9E16ABC4}" srcOrd="0" destOrd="0" parTransId="{C489D4A7-6C9F-43C9-84C5-0A05F8E65052}" sibTransId="{96EDD1DF-4029-4B6C-BC21-56BA04ADDAD6}"/>
    <dgm:cxn modelId="{E584E4CC-0C7B-4C9E-A67D-D59B56B52267}" type="presOf" srcId="{811826EA-F17A-4F97-8BBB-2CDC80ED638C}" destId="{A87FE3CB-DE7B-47CE-BABB-F56024193487}" srcOrd="0" destOrd="3" presId="urn:microsoft.com/office/officeart/2005/8/layout/chevron2"/>
    <dgm:cxn modelId="{B05221DE-C716-427A-AC11-D8ED0463AB86}" srcId="{B9527C13-D075-4F88-9296-92D28C29CBCE}" destId="{F9456084-7E2C-47FC-8862-98DE6F9F864A}" srcOrd="3" destOrd="0" parTransId="{CDD4B025-61FA-4553-BDB4-279BDBA0408A}" sibTransId="{E3DC4FE0-194F-46F1-AA8D-CD6A7DB78E68}"/>
    <dgm:cxn modelId="{33A38AF2-3850-46E1-BF39-2545B63638CC}" type="presOf" srcId="{B9527C13-D075-4F88-9296-92D28C29CBCE}" destId="{0D7555D5-536C-421C-A34B-AB6FAFE6A4D1}" srcOrd="0" destOrd="0" presId="urn:microsoft.com/office/officeart/2005/8/layout/chevron2"/>
    <dgm:cxn modelId="{CDA987FB-644D-470F-9C49-4EB062E60F56}" type="presOf" srcId="{5CFB1D80-3B0F-48D3-8BDC-A17A9E16ABC4}" destId="{C2C1C363-4C4E-4649-9D8C-242EE32779DA}" srcOrd="0" destOrd="0" presId="urn:microsoft.com/office/officeart/2005/8/layout/chevron2"/>
    <dgm:cxn modelId="{1E12963A-B1AC-41DF-AF00-86DC4318F598}" type="presParOf" srcId="{E8A477C3-976B-49EF-994F-EBAC09DF3C55}" destId="{36A52AC7-E18C-4A20-837C-B2098262D584}" srcOrd="0" destOrd="0" presId="urn:microsoft.com/office/officeart/2005/8/layout/chevron2"/>
    <dgm:cxn modelId="{7D470082-1E8F-47AF-894D-16525F99CD97}" type="presParOf" srcId="{36A52AC7-E18C-4A20-837C-B2098262D584}" destId="{A6FC3D44-C51F-4F77-BC16-B409763318AC}" srcOrd="0" destOrd="0" presId="urn:microsoft.com/office/officeart/2005/8/layout/chevron2"/>
    <dgm:cxn modelId="{0957C2EA-6924-4F80-8F44-7A621DA6E525}" type="presParOf" srcId="{36A52AC7-E18C-4A20-837C-B2098262D584}" destId="{A87FE3CB-DE7B-47CE-BABB-F56024193487}" srcOrd="1" destOrd="0" presId="urn:microsoft.com/office/officeart/2005/8/layout/chevron2"/>
    <dgm:cxn modelId="{DDC28E32-7045-47E1-A9AC-1476D3451209}" type="presParOf" srcId="{E8A477C3-976B-49EF-994F-EBAC09DF3C55}" destId="{6BA67890-0648-40FD-BB4F-734C050E907E}" srcOrd="1" destOrd="0" presId="urn:microsoft.com/office/officeart/2005/8/layout/chevron2"/>
    <dgm:cxn modelId="{51B76DCD-C24F-46EC-B475-A096145CFC31}" type="presParOf" srcId="{E8A477C3-976B-49EF-994F-EBAC09DF3C55}" destId="{8A027E22-49E3-41DD-8441-1D6A821AA6B2}" srcOrd="2" destOrd="0" presId="urn:microsoft.com/office/officeart/2005/8/layout/chevron2"/>
    <dgm:cxn modelId="{98948C14-8197-4A1F-80DB-3C36355E4CF6}" type="presParOf" srcId="{8A027E22-49E3-41DD-8441-1D6A821AA6B2}" destId="{0D7555D5-536C-421C-A34B-AB6FAFE6A4D1}" srcOrd="0" destOrd="0" presId="urn:microsoft.com/office/officeart/2005/8/layout/chevron2"/>
    <dgm:cxn modelId="{646F3712-0036-4E5E-ACEE-D07D18B25E38}" type="presParOf" srcId="{8A027E22-49E3-41DD-8441-1D6A821AA6B2}" destId="{C2C1C363-4C4E-4649-9D8C-242EE32779DA}"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8B6F80C-EF78-4E34-9848-34899ED59BDF}" type="doc">
      <dgm:prSet loTypeId="urn:microsoft.com/office/officeart/2005/8/layout/vList5" loCatId="list" qsTypeId="urn:microsoft.com/office/officeart/2005/8/quickstyle/simple4" qsCatId="simple" csTypeId="urn:microsoft.com/office/officeart/2005/8/colors/colorful1" csCatId="colorful" phldr="1"/>
      <dgm:spPr/>
      <dgm:t>
        <a:bodyPr/>
        <a:lstStyle/>
        <a:p>
          <a:endParaRPr lang="en-GB"/>
        </a:p>
      </dgm:t>
    </dgm:pt>
    <dgm:pt modelId="{1CAFF33B-7B43-4032-B5E0-93C1244500DC}" type="pres">
      <dgm:prSet presAssocID="{F8B6F80C-EF78-4E34-9848-34899ED59BDF}" presName="Name0" presStyleCnt="0">
        <dgm:presLayoutVars>
          <dgm:dir/>
          <dgm:animLvl val="lvl"/>
          <dgm:resizeHandles val="exact"/>
        </dgm:presLayoutVars>
      </dgm:prSet>
      <dgm:spPr/>
    </dgm:pt>
  </dgm:ptLst>
  <dgm:cxnLst>
    <dgm:cxn modelId="{2B6D7D9C-5248-4279-90D5-C7AA73A752B6}" type="presOf" srcId="{F8B6F80C-EF78-4E34-9848-34899ED59BDF}" destId="{1CAFF33B-7B43-4032-B5E0-93C1244500D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1EA8872-8DEB-4D2D-A9C3-A3A9A9D8BF92}"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GB"/>
        </a:p>
      </dgm:t>
    </dgm:pt>
    <dgm:pt modelId="{624105B4-769F-4371-B198-02784817D112}">
      <dgm:prSet phldrT="[Text]"/>
      <dgm:spPr>
        <a:ln>
          <a:solidFill>
            <a:schemeClr val="tx1"/>
          </a:solidFill>
        </a:ln>
      </dgm:spPr>
      <dgm:t>
        <a:bodyPr/>
        <a:lstStyle/>
        <a:p>
          <a:pPr>
            <a:buFont typeface="+mj-lt"/>
            <a:buAutoNum type="arabicPeriod"/>
          </a:pPr>
          <a:r>
            <a:rPr lang="en-GB" dirty="0"/>
            <a:t>Configure Azure Tenant</a:t>
          </a:r>
        </a:p>
      </dgm:t>
    </dgm:pt>
    <dgm:pt modelId="{7C8B691C-C228-455C-B676-1FA5564082A5}" type="parTrans" cxnId="{1C0941E5-A3C6-4572-AD94-9711FA9B1036}">
      <dgm:prSet/>
      <dgm:spPr/>
      <dgm:t>
        <a:bodyPr/>
        <a:lstStyle/>
        <a:p>
          <a:endParaRPr lang="en-GB"/>
        </a:p>
      </dgm:t>
    </dgm:pt>
    <dgm:pt modelId="{828D7D7C-5A3C-4FF3-96D5-F59ECFFF7866}" type="sibTrans" cxnId="{1C0941E5-A3C6-4572-AD94-9711FA9B1036}">
      <dgm:prSet/>
      <dgm:spPr/>
      <dgm:t>
        <a:bodyPr/>
        <a:lstStyle/>
        <a:p>
          <a:endParaRPr lang="en-GB"/>
        </a:p>
      </dgm:t>
    </dgm:pt>
    <dgm:pt modelId="{B6B809F6-AB0F-4EB4-AC24-2F8EA5F8D7DC}">
      <dgm:prSet phldrT="[Text]" custT="1"/>
      <dgm:spPr>
        <a:ln>
          <a:solidFill>
            <a:schemeClr val="tx1"/>
          </a:solidFill>
        </a:ln>
      </dgm:spPr>
      <dgm:t>
        <a:bodyPr/>
        <a:lstStyle/>
        <a:p>
          <a:pPr>
            <a:buFont typeface="Arial" panose="020B0604020202020204" pitchFamily="34" charset="0"/>
            <a:buNone/>
          </a:pPr>
          <a:r>
            <a:rPr lang="en-GB" sz="1400" dirty="0">
              <a:solidFill>
                <a:schemeClr val="tx2"/>
              </a:solidFill>
              <a:latin typeface="+mj-lt"/>
            </a:rPr>
            <a:t>Create Required AAD Objects for all environments (AAD Groups and Service Principals)</a:t>
          </a:r>
          <a:endParaRPr lang="en-GB" sz="1400" dirty="0"/>
        </a:p>
      </dgm:t>
    </dgm:pt>
    <dgm:pt modelId="{EE2D488A-41D9-4A2F-91AB-E31BB8757DE1}" type="parTrans" cxnId="{4D9E37D6-F88A-4426-A572-BF1A407709C8}">
      <dgm:prSet/>
      <dgm:spPr/>
      <dgm:t>
        <a:bodyPr/>
        <a:lstStyle/>
        <a:p>
          <a:endParaRPr lang="en-GB"/>
        </a:p>
      </dgm:t>
    </dgm:pt>
    <dgm:pt modelId="{251617E2-FCDD-4667-A4EC-B6F079D11DD6}" type="sibTrans" cxnId="{4D9E37D6-F88A-4426-A572-BF1A407709C8}">
      <dgm:prSet/>
      <dgm:spPr/>
      <dgm:t>
        <a:bodyPr/>
        <a:lstStyle/>
        <a:p>
          <a:endParaRPr lang="en-GB"/>
        </a:p>
      </dgm:t>
    </dgm:pt>
    <dgm:pt modelId="{063CB0E1-37A9-423F-9300-8EAF109EB3BD}">
      <dgm:prSet custT="1"/>
      <dgm:spPr>
        <a:ln>
          <a:solidFill>
            <a:schemeClr val="tx1"/>
          </a:solidFill>
        </a:ln>
      </dgm:spPr>
      <dgm:t>
        <a:bodyPr/>
        <a:lstStyle/>
        <a:p>
          <a:pPr>
            <a:buFont typeface="Arial" panose="020B0604020202020204" pitchFamily="34" charset="0"/>
            <a:buNone/>
          </a:pPr>
          <a:r>
            <a:rPr lang="en-GB" sz="1400" dirty="0">
              <a:solidFill>
                <a:schemeClr val="tx2"/>
              </a:solidFill>
              <a:latin typeface="+mj-lt"/>
            </a:rPr>
            <a:t>Setup Environment Resource Groups/Subscription (RG per environment)</a:t>
          </a:r>
        </a:p>
      </dgm:t>
    </dgm:pt>
    <dgm:pt modelId="{D628366C-538F-439F-B9E0-AAF5B0894F0C}" type="parTrans" cxnId="{42E7D2B2-E409-41E0-9369-25358D6F2820}">
      <dgm:prSet/>
      <dgm:spPr/>
      <dgm:t>
        <a:bodyPr/>
        <a:lstStyle/>
        <a:p>
          <a:endParaRPr lang="en-GB"/>
        </a:p>
      </dgm:t>
    </dgm:pt>
    <dgm:pt modelId="{FE43A7F0-9DB7-4738-8E23-24B9770CFC92}" type="sibTrans" cxnId="{42E7D2B2-E409-41E0-9369-25358D6F2820}">
      <dgm:prSet/>
      <dgm:spPr/>
      <dgm:t>
        <a:bodyPr/>
        <a:lstStyle/>
        <a:p>
          <a:endParaRPr lang="en-GB"/>
        </a:p>
      </dgm:t>
    </dgm:pt>
    <dgm:pt modelId="{B4238447-BB46-40FD-86D5-520A3B9D6044}">
      <dgm:prSet/>
      <dgm:spPr>
        <a:solidFill>
          <a:schemeClr val="bg1">
            <a:lumMod val="50000"/>
          </a:schemeClr>
        </a:solidFill>
        <a:ln>
          <a:solidFill>
            <a:schemeClr val="tx1"/>
          </a:solidFill>
        </a:ln>
      </dgm:spPr>
      <dgm:t>
        <a:bodyPr/>
        <a:lstStyle/>
        <a:p>
          <a:pPr>
            <a:buFont typeface="+mj-lt"/>
            <a:buAutoNum type="arabicPeriod" startAt="2"/>
          </a:pPr>
          <a:r>
            <a:rPr lang="en-GB" b="0" dirty="0"/>
            <a:t>Configure DevOps Project</a:t>
          </a:r>
          <a:endParaRPr lang="en-GB" dirty="0">
            <a:solidFill>
              <a:schemeClr val="tx2"/>
            </a:solidFill>
            <a:latin typeface="+mj-lt"/>
          </a:endParaRPr>
        </a:p>
      </dgm:t>
    </dgm:pt>
    <dgm:pt modelId="{484296D2-41C6-4BB7-A6AC-344F150ECD64}" type="parTrans" cxnId="{7F6AD775-34F5-4DE2-9C86-ED71CE685729}">
      <dgm:prSet/>
      <dgm:spPr/>
      <dgm:t>
        <a:bodyPr/>
        <a:lstStyle/>
        <a:p>
          <a:endParaRPr lang="en-GB"/>
        </a:p>
      </dgm:t>
    </dgm:pt>
    <dgm:pt modelId="{F8CE36CA-0F7A-4C7D-851A-29644B338CFF}" type="sibTrans" cxnId="{7F6AD775-34F5-4DE2-9C86-ED71CE685729}">
      <dgm:prSet/>
      <dgm:spPr/>
      <dgm:t>
        <a:bodyPr/>
        <a:lstStyle/>
        <a:p>
          <a:endParaRPr lang="en-GB"/>
        </a:p>
      </dgm:t>
    </dgm:pt>
    <dgm:pt modelId="{112F7D7C-BC41-43DF-873F-3AEB65A9F3DC}">
      <dgm:prSet custT="1"/>
      <dgm:spPr>
        <a:ln>
          <a:solidFill>
            <a:schemeClr val="tx1"/>
          </a:solidFill>
        </a:ln>
      </dgm:spPr>
      <dgm:t>
        <a:bodyPr/>
        <a:lstStyle/>
        <a:p>
          <a:pPr>
            <a:buFont typeface="Arial" panose="020B0604020202020204" pitchFamily="34" charset="0"/>
            <a:buChar char="•"/>
          </a:pPr>
          <a:r>
            <a:rPr lang="en-GB" sz="1400" dirty="0">
              <a:solidFill>
                <a:schemeClr val="tx2"/>
              </a:solidFill>
              <a:latin typeface="Ubuntu"/>
            </a:rPr>
            <a:t>Setup Service Connection to Azure Tenant from DevOps</a:t>
          </a:r>
        </a:p>
      </dgm:t>
    </dgm:pt>
    <dgm:pt modelId="{A0372575-089C-49E8-9612-BDCE6E5E938B}" type="parTrans" cxnId="{E537A55B-9386-439A-B484-303B53D2B601}">
      <dgm:prSet/>
      <dgm:spPr/>
      <dgm:t>
        <a:bodyPr/>
        <a:lstStyle/>
        <a:p>
          <a:endParaRPr lang="en-GB"/>
        </a:p>
      </dgm:t>
    </dgm:pt>
    <dgm:pt modelId="{CC596176-4676-4E51-8036-6D7416DE982F}" type="sibTrans" cxnId="{E537A55B-9386-439A-B484-303B53D2B601}">
      <dgm:prSet/>
      <dgm:spPr/>
      <dgm:t>
        <a:bodyPr/>
        <a:lstStyle/>
        <a:p>
          <a:endParaRPr lang="en-GB"/>
        </a:p>
      </dgm:t>
    </dgm:pt>
    <dgm:pt modelId="{858270A1-16E5-48FC-9992-C7D5F94F602C}">
      <dgm:prSet custT="1"/>
      <dgm:spPr>
        <a:ln>
          <a:solidFill>
            <a:schemeClr val="tx1"/>
          </a:solidFill>
        </a:ln>
      </dgm:spPr>
      <dgm:t>
        <a:bodyPr/>
        <a:lstStyle/>
        <a:p>
          <a:pPr>
            <a:buFont typeface="Arial" panose="020B0604020202020204" pitchFamily="34" charset="0"/>
            <a:buChar char="•"/>
          </a:pPr>
          <a:r>
            <a:rPr lang="en-GB" sz="1400" dirty="0">
              <a:solidFill>
                <a:schemeClr val="tx2"/>
              </a:solidFill>
              <a:latin typeface="Ubuntu"/>
            </a:rPr>
            <a:t>Setup Library Variable Group Sets fore each Environment </a:t>
          </a:r>
        </a:p>
      </dgm:t>
    </dgm:pt>
    <dgm:pt modelId="{3736D0EB-7292-4294-9980-EA75C51DC3EC}" type="parTrans" cxnId="{C38F4185-46D1-4D40-8A91-EC6434C374FD}">
      <dgm:prSet/>
      <dgm:spPr/>
      <dgm:t>
        <a:bodyPr/>
        <a:lstStyle/>
        <a:p>
          <a:endParaRPr lang="en-GB"/>
        </a:p>
      </dgm:t>
    </dgm:pt>
    <dgm:pt modelId="{909AFC35-B7E5-4072-BBF7-E9BF666CB7CD}" type="sibTrans" cxnId="{C38F4185-46D1-4D40-8A91-EC6434C374FD}">
      <dgm:prSet/>
      <dgm:spPr/>
      <dgm:t>
        <a:bodyPr/>
        <a:lstStyle/>
        <a:p>
          <a:endParaRPr lang="en-GB"/>
        </a:p>
      </dgm:t>
    </dgm:pt>
    <dgm:pt modelId="{8ADA5ACE-371D-4582-AE57-FB6B49D91311}">
      <dgm:prSet custT="1"/>
      <dgm:spPr>
        <a:ln>
          <a:solidFill>
            <a:schemeClr val="tx1"/>
          </a:solidFill>
        </a:ln>
      </dgm:spPr>
      <dgm:t>
        <a:bodyPr/>
        <a:lstStyle/>
        <a:p>
          <a:pPr>
            <a:buFont typeface="Arial" panose="020B0604020202020204" pitchFamily="34" charset="0"/>
            <a:buChar char="•"/>
          </a:pPr>
          <a:r>
            <a:rPr lang="en-GB" sz="1400" dirty="0">
              <a:solidFill>
                <a:schemeClr val="tx2"/>
              </a:solidFill>
              <a:latin typeface="Ubuntu"/>
            </a:rPr>
            <a:t>Create DevOps pipelines (YAML) and save in source control (import pipeline if YAML created outside of DevOps)</a:t>
          </a:r>
        </a:p>
      </dgm:t>
    </dgm:pt>
    <dgm:pt modelId="{0AECB9B5-5396-4E90-9644-27F617E64D40}" type="parTrans" cxnId="{50431668-C1A3-4845-B649-8C7A8AE9EB00}">
      <dgm:prSet/>
      <dgm:spPr/>
      <dgm:t>
        <a:bodyPr/>
        <a:lstStyle/>
        <a:p>
          <a:endParaRPr lang="en-GB"/>
        </a:p>
      </dgm:t>
    </dgm:pt>
    <dgm:pt modelId="{EF426653-5716-47BE-8E86-3E14976A5139}" type="sibTrans" cxnId="{50431668-C1A3-4845-B649-8C7A8AE9EB00}">
      <dgm:prSet/>
      <dgm:spPr/>
      <dgm:t>
        <a:bodyPr/>
        <a:lstStyle/>
        <a:p>
          <a:endParaRPr lang="en-GB"/>
        </a:p>
      </dgm:t>
    </dgm:pt>
    <dgm:pt modelId="{E21D199F-A709-44E0-A446-562DA424885C}">
      <dgm:prSet/>
      <dgm:spPr>
        <a:ln>
          <a:solidFill>
            <a:schemeClr val="tx1"/>
          </a:solidFill>
        </a:ln>
      </dgm:spPr>
      <dgm:t>
        <a:bodyPr/>
        <a:lstStyle/>
        <a:p>
          <a:pPr>
            <a:buFont typeface="Arial" panose="020B0604020202020204" pitchFamily="34" charset="0"/>
            <a:buChar char="•"/>
          </a:pPr>
          <a:r>
            <a:rPr lang="en-GB" b="0" dirty="0">
              <a:solidFill>
                <a:schemeClr val="bg1"/>
              </a:solidFill>
              <a:latin typeface="Ubuntu"/>
            </a:rPr>
            <a:t>Reconfigure Azure Portal </a:t>
          </a:r>
          <a:endParaRPr lang="en-GB" b="0" dirty="0">
            <a:solidFill>
              <a:schemeClr val="bg1"/>
            </a:solidFill>
          </a:endParaRPr>
        </a:p>
      </dgm:t>
    </dgm:pt>
    <dgm:pt modelId="{15E49EF4-71D0-462C-AC48-F082DF2BA48D}" type="parTrans" cxnId="{7C38223E-2BA7-4C2C-95FF-E58D0E0168CF}">
      <dgm:prSet/>
      <dgm:spPr/>
      <dgm:t>
        <a:bodyPr/>
        <a:lstStyle/>
        <a:p>
          <a:endParaRPr lang="en-GB"/>
        </a:p>
      </dgm:t>
    </dgm:pt>
    <dgm:pt modelId="{F282648A-A00E-46E0-BB1C-1D3D13F9BFF0}" type="sibTrans" cxnId="{7C38223E-2BA7-4C2C-95FF-E58D0E0168CF}">
      <dgm:prSet/>
      <dgm:spPr/>
      <dgm:t>
        <a:bodyPr/>
        <a:lstStyle/>
        <a:p>
          <a:endParaRPr lang="en-GB"/>
        </a:p>
      </dgm:t>
    </dgm:pt>
    <dgm:pt modelId="{0DDA44BF-8F8A-44EB-8BA7-91109C4CE2A7}">
      <dgm:prSet custT="1"/>
      <dgm:spPr>
        <a:ln>
          <a:solidFill>
            <a:schemeClr val="tx1"/>
          </a:solidFill>
        </a:ln>
      </dgm:spPr>
      <dgm:t>
        <a:bodyPr/>
        <a:lstStyle/>
        <a:p>
          <a:pPr>
            <a:buFont typeface="Arial" panose="020B0604020202020204" pitchFamily="34" charset="0"/>
            <a:buChar char="•"/>
          </a:pPr>
          <a:r>
            <a:rPr lang="en-GB" sz="1400" dirty="0">
              <a:solidFill>
                <a:schemeClr val="tx2"/>
              </a:solidFill>
            </a:rPr>
            <a:t>Request Build Agent (IAM) Contributor on the Resource Group/Subscription (Owner required for setting up permissions via script)</a:t>
          </a:r>
        </a:p>
      </dgm:t>
    </dgm:pt>
    <dgm:pt modelId="{1F73411F-230E-4363-8576-891352AC14FF}" type="parTrans" cxnId="{8B0B0339-EAB6-49D3-BFA1-904F5C35DC91}">
      <dgm:prSet/>
      <dgm:spPr/>
      <dgm:t>
        <a:bodyPr/>
        <a:lstStyle/>
        <a:p>
          <a:endParaRPr lang="en-GB"/>
        </a:p>
      </dgm:t>
    </dgm:pt>
    <dgm:pt modelId="{4806ECD5-9DA7-4128-9F5B-5504CA6FB2B9}" type="sibTrans" cxnId="{8B0B0339-EAB6-49D3-BFA1-904F5C35DC91}">
      <dgm:prSet/>
      <dgm:spPr/>
      <dgm:t>
        <a:bodyPr/>
        <a:lstStyle/>
        <a:p>
          <a:endParaRPr lang="en-GB"/>
        </a:p>
      </dgm:t>
    </dgm:pt>
    <dgm:pt modelId="{A1241326-A579-4154-9688-D2D4AFE49B93}">
      <dgm:prSet custT="1"/>
      <dgm:spPr>
        <a:ln>
          <a:solidFill>
            <a:schemeClr val="tx1"/>
          </a:solidFill>
        </a:ln>
      </dgm:spPr>
      <dgm:t>
        <a:bodyPr/>
        <a:lstStyle/>
        <a:p>
          <a:pPr>
            <a:buFont typeface="Arial" panose="020B0604020202020204" pitchFamily="34" charset="0"/>
            <a:buChar char="•"/>
          </a:pPr>
          <a:r>
            <a:rPr lang="en-GB" sz="1400" dirty="0">
              <a:solidFill>
                <a:schemeClr val="tx2"/>
              </a:solidFill>
            </a:rPr>
            <a:t>Request permissions for Build Agent to Read AAD information</a:t>
          </a:r>
        </a:p>
      </dgm:t>
    </dgm:pt>
    <dgm:pt modelId="{E1F4E462-1800-4904-A3A5-811AE5A0F6C0}" type="parTrans" cxnId="{DE91B24F-9481-4C3A-BEC5-6EA8FB9E3821}">
      <dgm:prSet/>
      <dgm:spPr/>
      <dgm:t>
        <a:bodyPr/>
        <a:lstStyle/>
        <a:p>
          <a:endParaRPr lang="en-GB"/>
        </a:p>
      </dgm:t>
    </dgm:pt>
    <dgm:pt modelId="{1876DA4C-0408-4945-8BA6-5BB6402BB1B6}" type="sibTrans" cxnId="{DE91B24F-9481-4C3A-BEC5-6EA8FB9E3821}">
      <dgm:prSet/>
      <dgm:spPr/>
      <dgm:t>
        <a:bodyPr/>
        <a:lstStyle/>
        <a:p>
          <a:endParaRPr lang="en-GB"/>
        </a:p>
      </dgm:t>
    </dgm:pt>
    <dgm:pt modelId="{484756BD-2C72-46F0-A39C-2730460F7A2E}">
      <dgm:prSet phldrT="[Text]"/>
      <dgm:spPr>
        <a:solidFill>
          <a:schemeClr val="bg1">
            <a:lumMod val="50000"/>
          </a:schemeClr>
        </a:solidFill>
        <a:ln>
          <a:solidFill>
            <a:schemeClr val="tx1"/>
          </a:solidFill>
        </a:ln>
      </dgm:spPr>
      <dgm:t>
        <a:bodyPr/>
        <a:lstStyle/>
        <a:p>
          <a:pPr>
            <a:buFont typeface="+mj-lt"/>
            <a:buAutoNum type="arabicPeriod"/>
          </a:pPr>
          <a:r>
            <a:rPr lang="en-GB" dirty="0"/>
            <a:t>Create Solution</a:t>
          </a:r>
        </a:p>
      </dgm:t>
    </dgm:pt>
    <dgm:pt modelId="{69D82770-B558-4E86-A06B-65CC6D8B21EA}" type="parTrans" cxnId="{BB64E18E-11CA-4562-9A7B-45727DD285E1}">
      <dgm:prSet/>
      <dgm:spPr/>
      <dgm:t>
        <a:bodyPr/>
        <a:lstStyle/>
        <a:p>
          <a:endParaRPr lang="en-GB"/>
        </a:p>
      </dgm:t>
    </dgm:pt>
    <dgm:pt modelId="{846D2724-3218-4A2F-B551-A22AE2AAC70C}" type="sibTrans" cxnId="{BB64E18E-11CA-4562-9A7B-45727DD285E1}">
      <dgm:prSet/>
      <dgm:spPr/>
      <dgm:t>
        <a:bodyPr/>
        <a:lstStyle/>
        <a:p>
          <a:endParaRPr lang="en-GB"/>
        </a:p>
      </dgm:t>
    </dgm:pt>
    <dgm:pt modelId="{386286FB-BA15-42B5-8102-4B96AAD4588D}">
      <dgm:prSet phldrT="[Text]" custT="1"/>
      <dgm:spPr>
        <a:ln>
          <a:solidFill>
            <a:schemeClr val="tx1"/>
          </a:solidFill>
        </a:ln>
      </dgm:spPr>
      <dgm:t>
        <a:bodyPr/>
        <a:lstStyle/>
        <a:p>
          <a:pPr marL="114300" lvl="1" indent="-114300" algn="l" defTabSz="622300">
            <a:lnSpc>
              <a:spcPct val="90000"/>
            </a:lnSpc>
            <a:spcBef>
              <a:spcPct val="0"/>
            </a:spcBef>
            <a:spcAft>
              <a:spcPct val="15000"/>
            </a:spcAft>
            <a:buFont typeface="Calibri"/>
            <a:buNone/>
          </a:pPr>
          <a:r>
            <a:rPr lang="en-GB" sz="1400" kern="1200" dirty="0">
              <a:solidFill>
                <a:srgbClr val="1F497D"/>
              </a:solidFill>
              <a:latin typeface="Calibri"/>
              <a:ea typeface="+mn-ea"/>
              <a:cs typeface="+mn-cs"/>
            </a:rPr>
            <a:t>1. Create Project that stores code content (e.g., Database Project, Azure Function Project, AAS Project)</a:t>
          </a:r>
        </a:p>
      </dgm:t>
    </dgm:pt>
    <dgm:pt modelId="{C99CF1ED-2717-4BC0-918E-EA3A77D19A04}" type="parTrans" cxnId="{0EDCCD96-31CF-41DE-9163-F0BFD36AFEAA}">
      <dgm:prSet/>
      <dgm:spPr/>
      <dgm:t>
        <a:bodyPr/>
        <a:lstStyle/>
        <a:p>
          <a:endParaRPr lang="en-GB"/>
        </a:p>
      </dgm:t>
    </dgm:pt>
    <dgm:pt modelId="{5542F05A-D7C8-480E-9F97-5882BD06911B}" type="sibTrans" cxnId="{0EDCCD96-31CF-41DE-9163-F0BFD36AFEAA}">
      <dgm:prSet/>
      <dgm:spPr/>
      <dgm:t>
        <a:bodyPr/>
        <a:lstStyle/>
        <a:p>
          <a:endParaRPr lang="en-GB"/>
        </a:p>
      </dgm:t>
    </dgm:pt>
    <dgm:pt modelId="{4247EBC3-3715-4ADB-94DC-2C4A9D7B88F9}">
      <dgm:prSet phldrT="[Text]" custT="1"/>
      <dgm:spPr>
        <a:ln>
          <a:solidFill>
            <a:schemeClr val="tx1"/>
          </a:solidFill>
        </a:ln>
      </dgm:spPr>
      <dgm:t>
        <a:bodyPr/>
        <a:lstStyle/>
        <a:p>
          <a:pPr marL="114300" lvl="1" indent="-114300" algn="l" defTabSz="622300">
            <a:lnSpc>
              <a:spcPct val="90000"/>
            </a:lnSpc>
            <a:spcBef>
              <a:spcPct val="0"/>
            </a:spcBef>
            <a:spcAft>
              <a:spcPct val="15000"/>
            </a:spcAft>
            <a:buFont typeface="Calibri"/>
            <a:buNone/>
          </a:pPr>
          <a:r>
            <a:rPr lang="en-GB" sz="1400" kern="1200" dirty="0">
              <a:solidFill>
                <a:srgbClr val="1F497D"/>
              </a:solidFill>
              <a:latin typeface="Calibri"/>
              <a:ea typeface="+mn-ea"/>
              <a:cs typeface="+mn-cs"/>
            </a:rPr>
            <a:t>3. Create helper scripts (PS1, BASH etc.) to support deployment</a:t>
          </a:r>
        </a:p>
      </dgm:t>
    </dgm:pt>
    <dgm:pt modelId="{C57A7746-1E43-44A1-A27E-E6EF45629075}" type="parTrans" cxnId="{B1A5E8C5-B126-4124-AE6E-C6D3D6A8C5E1}">
      <dgm:prSet/>
      <dgm:spPr/>
      <dgm:t>
        <a:bodyPr/>
        <a:lstStyle/>
        <a:p>
          <a:endParaRPr lang="en-GB"/>
        </a:p>
      </dgm:t>
    </dgm:pt>
    <dgm:pt modelId="{D6F3CBB5-89F1-46CD-96B5-AFD5374913F4}" type="sibTrans" cxnId="{B1A5E8C5-B126-4124-AE6E-C6D3D6A8C5E1}">
      <dgm:prSet/>
      <dgm:spPr/>
      <dgm:t>
        <a:bodyPr/>
        <a:lstStyle/>
        <a:p>
          <a:endParaRPr lang="en-GB"/>
        </a:p>
      </dgm:t>
    </dgm:pt>
    <dgm:pt modelId="{222D77A7-85E1-4038-8493-7061BBB7A2FD}">
      <dgm:prSet phldrT="[Text]" custT="1"/>
      <dgm:spPr>
        <a:ln>
          <a:solidFill>
            <a:schemeClr val="tx1"/>
          </a:solidFill>
        </a:ln>
      </dgm:spPr>
      <dgm:t>
        <a:bodyPr/>
        <a:lstStyle/>
        <a:p>
          <a:pPr marL="114300" lvl="1" indent="-114300" algn="l" defTabSz="622300">
            <a:lnSpc>
              <a:spcPct val="90000"/>
            </a:lnSpc>
            <a:spcBef>
              <a:spcPct val="0"/>
            </a:spcBef>
            <a:spcAft>
              <a:spcPct val="15000"/>
            </a:spcAft>
            <a:buFont typeface="Calibri"/>
            <a:buNone/>
          </a:pPr>
          <a:r>
            <a:rPr lang="en-GB" sz="1400" kern="1200" dirty="0">
              <a:solidFill>
                <a:srgbClr val="1F497D"/>
              </a:solidFill>
              <a:latin typeface="Calibri"/>
              <a:ea typeface="+mn-ea"/>
              <a:cs typeface="+mn-cs"/>
            </a:rPr>
            <a:t>2. Create Infrastructure as code</a:t>
          </a:r>
        </a:p>
      </dgm:t>
    </dgm:pt>
    <dgm:pt modelId="{8126DF35-8EC0-468A-82B3-81A52094A850}" type="parTrans" cxnId="{7D992C9A-6EED-4D41-8333-AB903A1D9273}">
      <dgm:prSet/>
      <dgm:spPr/>
      <dgm:t>
        <a:bodyPr/>
        <a:lstStyle/>
        <a:p>
          <a:endParaRPr lang="en-GB"/>
        </a:p>
      </dgm:t>
    </dgm:pt>
    <dgm:pt modelId="{538852B4-2FD0-4815-B4DA-17235F4332B5}" type="sibTrans" cxnId="{7D992C9A-6EED-4D41-8333-AB903A1D9273}">
      <dgm:prSet/>
      <dgm:spPr/>
      <dgm:t>
        <a:bodyPr/>
        <a:lstStyle/>
        <a:p>
          <a:endParaRPr lang="en-GB"/>
        </a:p>
      </dgm:t>
    </dgm:pt>
    <dgm:pt modelId="{88203DB2-E682-483C-A824-0765D631F8E0}">
      <dgm:prSet phldrT="[Text]" custT="1"/>
      <dgm:spPr>
        <a:ln>
          <a:solidFill>
            <a:schemeClr val="tx1"/>
          </a:solidFill>
        </a:ln>
      </dgm:spPr>
      <dgm:t>
        <a:bodyPr/>
        <a:lstStyle/>
        <a:p>
          <a:pPr marL="114300" lvl="1" indent="-114300" algn="l" defTabSz="622300">
            <a:lnSpc>
              <a:spcPct val="90000"/>
            </a:lnSpc>
            <a:spcBef>
              <a:spcPct val="0"/>
            </a:spcBef>
            <a:spcAft>
              <a:spcPct val="15000"/>
            </a:spcAft>
            <a:buFont typeface="Calibri"/>
            <a:buNone/>
          </a:pPr>
          <a:r>
            <a:rPr lang="en-GB" sz="1400" kern="1200" dirty="0">
              <a:solidFill>
                <a:srgbClr val="1F497D"/>
              </a:solidFill>
              <a:latin typeface="Calibri"/>
              <a:ea typeface="+mn-ea"/>
              <a:cs typeface="+mn-cs"/>
            </a:rPr>
            <a:t>4. Commit all the code to source control</a:t>
          </a:r>
        </a:p>
      </dgm:t>
    </dgm:pt>
    <dgm:pt modelId="{5E7E8687-D3E2-4413-A474-EDDF2A09B5EF}" type="parTrans" cxnId="{CBF8143E-8666-40B9-8D93-635C7C38FE5B}">
      <dgm:prSet/>
      <dgm:spPr/>
      <dgm:t>
        <a:bodyPr/>
        <a:lstStyle/>
        <a:p>
          <a:endParaRPr lang="en-GB"/>
        </a:p>
      </dgm:t>
    </dgm:pt>
    <dgm:pt modelId="{EE6BAC08-A305-4B2F-8B08-C5BEC56D65FB}" type="sibTrans" cxnId="{CBF8143E-8666-40B9-8D93-635C7C38FE5B}">
      <dgm:prSet/>
      <dgm:spPr/>
      <dgm:t>
        <a:bodyPr/>
        <a:lstStyle/>
        <a:p>
          <a:endParaRPr lang="en-GB"/>
        </a:p>
      </dgm:t>
    </dgm:pt>
    <dgm:pt modelId="{646051C9-E0A2-4FD4-946A-135FADE3841E}" type="pres">
      <dgm:prSet presAssocID="{71EA8872-8DEB-4D2D-A9C3-A3A9A9D8BF92}" presName="linearFlow" presStyleCnt="0">
        <dgm:presLayoutVars>
          <dgm:dir/>
          <dgm:animLvl val="lvl"/>
          <dgm:resizeHandles val="exact"/>
        </dgm:presLayoutVars>
      </dgm:prSet>
      <dgm:spPr/>
    </dgm:pt>
    <dgm:pt modelId="{399FBE14-5AAB-4F6B-A863-F5F0FDB6DFE0}" type="pres">
      <dgm:prSet presAssocID="{484756BD-2C72-46F0-A39C-2730460F7A2E}" presName="composite" presStyleCnt="0"/>
      <dgm:spPr/>
    </dgm:pt>
    <dgm:pt modelId="{ACB91082-FC66-4230-BA76-D5939B733AAD}" type="pres">
      <dgm:prSet presAssocID="{484756BD-2C72-46F0-A39C-2730460F7A2E}" presName="parentText" presStyleLbl="alignNode1" presStyleIdx="0" presStyleCnt="4">
        <dgm:presLayoutVars>
          <dgm:chMax val="1"/>
          <dgm:bulletEnabled val="1"/>
        </dgm:presLayoutVars>
      </dgm:prSet>
      <dgm:spPr/>
    </dgm:pt>
    <dgm:pt modelId="{E1DC14B0-E71B-4F78-A4CC-AD3D0E246F5D}" type="pres">
      <dgm:prSet presAssocID="{484756BD-2C72-46F0-A39C-2730460F7A2E}" presName="descendantText" presStyleLbl="alignAcc1" presStyleIdx="0" presStyleCnt="4">
        <dgm:presLayoutVars>
          <dgm:bulletEnabled val="1"/>
        </dgm:presLayoutVars>
      </dgm:prSet>
      <dgm:spPr/>
    </dgm:pt>
    <dgm:pt modelId="{BFB95412-5A0E-4209-9F4A-3C348F7A9C73}" type="pres">
      <dgm:prSet presAssocID="{846D2724-3218-4A2F-B551-A22AE2AAC70C}" presName="sp" presStyleCnt="0"/>
      <dgm:spPr/>
    </dgm:pt>
    <dgm:pt modelId="{FC41954E-C489-43A5-980D-38E0972FB4CB}" type="pres">
      <dgm:prSet presAssocID="{624105B4-769F-4371-B198-02784817D112}" presName="composite" presStyleCnt="0"/>
      <dgm:spPr/>
    </dgm:pt>
    <dgm:pt modelId="{0134A57F-1698-4A95-952A-AD4945A09852}" type="pres">
      <dgm:prSet presAssocID="{624105B4-769F-4371-B198-02784817D112}" presName="parentText" presStyleLbl="alignNode1" presStyleIdx="1" presStyleCnt="4">
        <dgm:presLayoutVars>
          <dgm:chMax val="1"/>
          <dgm:bulletEnabled val="1"/>
        </dgm:presLayoutVars>
      </dgm:prSet>
      <dgm:spPr/>
    </dgm:pt>
    <dgm:pt modelId="{9F96A36B-F9ED-486E-B6D6-B7D4FA1E97C6}" type="pres">
      <dgm:prSet presAssocID="{624105B4-769F-4371-B198-02784817D112}" presName="descendantText" presStyleLbl="alignAcc1" presStyleIdx="1" presStyleCnt="4">
        <dgm:presLayoutVars>
          <dgm:bulletEnabled val="1"/>
        </dgm:presLayoutVars>
      </dgm:prSet>
      <dgm:spPr/>
    </dgm:pt>
    <dgm:pt modelId="{E75A96D7-EFE1-43AD-B21F-F75F43ED6467}" type="pres">
      <dgm:prSet presAssocID="{828D7D7C-5A3C-4FF3-96D5-F59ECFFF7866}" presName="sp" presStyleCnt="0"/>
      <dgm:spPr/>
    </dgm:pt>
    <dgm:pt modelId="{4886FE75-A12D-4803-B0A1-694B1CC458C2}" type="pres">
      <dgm:prSet presAssocID="{B4238447-BB46-40FD-86D5-520A3B9D6044}" presName="composite" presStyleCnt="0"/>
      <dgm:spPr/>
    </dgm:pt>
    <dgm:pt modelId="{22BBF819-9E7E-433F-9E94-71598A8AE8A7}" type="pres">
      <dgm:prSet presAssocID="{B4238447-BB46-40FD-86D5-520A3B9D6044}" presName="parentText" presStyleLbl="alignNode1" presStyleIdx="2" presStyleCnt="4">
        <dgm:presLayoutVars>
          <dgm:chMax val="1"/>
          <dgm:bulletEnabled val="1"/>
        </dgm:presLayoutVars>
      </dgm:prSet>
      <dgm:spPr/>
    </dgm:pt>
    <dgm:pt modelId="{9D68DBA2-CF96-44D5-A311-AD94D1BDAE65}" type="pres">
      <dgm:prSet presAssocID="{B4238447-BB46-40FD-86D5-520A3B9D6044}" presName="descendantText" presStyleLbl="alignAcc1" presStyleIdx="2" presStyleCnt="4">
        <dgm:presLayoutVars>
          <dgm:bulletEnabled val="1"/>
        </dgm:presLayoutVars>
      </dgm:prSet>
      <dgm:spPr/>
    </dgm:pt>
    <dgm:pt modelId="{2C7CAAE1-9783-4A5E-8B58-B2D555BE182D}" type="pres">
      <dgm:prSet presAssocID="{F8CE36CA-0F7A-4C7D-851A-29644B338CFF}" presName="sp" presStyleCnt="0"/>
      <dgm:spPr/>
    </dgm:pt>
    <dgm:pt modelId="{9136D71B-7CBA-4B5E-ABAB-F06C55BD63DD}" type="pres">
      <dgm:prSet presAssocID="{E21D199F-A709-44E0-A446-562DA424885C}" presName="composite" presStyleCnt="0"/>
      <dgm:spPr/>
    </dgm:pt>
    <dgm:pt modelId="{66259F63-0303-4854-A592-159D22193F05}" type="pres">
      <dgm:prSet presAssocID="{E21D199F-A709-44E0-A446-562DA424885C}" presName="parentText" presStyleLbl="alignNode1" presStyleIdx="3" presStyleCnt="4">
        <dgm:presLayoutVars>
          <dgm:chMax val="1"/>
          <dgm:bulletEnabled val="1"/>
        </dgm:presLayoutVars>
      </dgm:prSet>
      <dgm:spPr/>
    </dgm:pt>
    <dgm:pt modelId="{8CA62765-EAC0-4927-B89E-BC7C466F6CDA}" type="pres">
      <dgm:prSet presAssocID="{E21D199F-A709-44E0-A446-562DA424885C}" presName="descendantText" presStyleLbl="alignAcc1" presStyleIdx="3" presStyleCnt="4">
        <dgm:presLayoutVars>
          <dgm:bulletEnabled val="1"/>
        </dgm:presLayoutVars>
      </dgm:prSet>
      <dgm:spPr/>
    </dgm:pt>
  </dgm:ptLst>
  <dgm:cxnLst>
    <dgm:cxn modelId="{5AECE70B-859D-45CE-8604-8BA743EDEF1D}" type="presOf" srcId="{222D77A7-85E1-4038-8493-7061BBB7A2FD}" destId="{E1DC14B0-E71B-4F78-A4CC-AD3D0E246F5D}" srcOrd="0" destOrd="1" presId="urn:microsoft.com/office/officeart/2005/8/layout/chevron2"/>
    <dgm:cxn modelId="{CF81210F-E05A-475E-A7D5-66B9C2E1E763}" type="presOf" srcId="{E21D199F-A709-44E0-A446-562DA424885C}" destId="{66259F63-0303-4854-A592-159D22193F05}" srcOrd="0" destOrd="0" presId="urn:microsoft.com/office/officeart/2005/8/layout/chevron2"/>
    <dgm:cxn modelId="{847D8D25-FD98-47E5-B7F5-34EB83063C8C}" type="presOf" srcId="{386286FB-BA15-42B5-8102-4B96AAD4588D}" destId="{E1DC14B0-E71B-4F78-A4CC-AD3D0E246F5D}" srcOrd="0" destOrd="0" presId="urn:microsoft.com/office/officeart/2005/8/layout/chevron2"/>
    <dgm:cxn modelId="{8B0B0339-EAB6-49D3-BFA1-904F5C35DC91}" srcId="{E21D199F-A709-44E0-A446-562DA424885C}" destId="{0DDA44BF-8F8A-44EB-8BA7-91109C4CE2A7}" srcOrd="0" destOrd="0" parTransId="{1F73411F-230E-4363-8576-891352AC14FF}" sibTransId="{4806ECD5-9DA7-4128-9F5B-5504CA6FB2B9}"/>
    <dgm:cxn modelId="{CBF8143E-8666-40B9-8D93-635C7C38FE5B}" srcId="{484756BD-2C72-46F0-A39C-2730460F7A2E}" destId="{88203DB2-E682-483C-A824-0765D631F8E0}" srcOrd="3" destOrd="0" parTransId="{5E7E8687-D3E2-4413-A474-EDDF2A09B5EF}" sibTransId="{EE6BAC08-A305-4B2F-8B08-C5BEC56D65FB}"/>
    <dgm:cxn modelId="{7C38223E-2BA7-4C2C-95FF-E58D0E0168CF}" srcId="{71EA8872-8DEB-4D2D-A9C3-A3A9A9D8BF92}" destId="{E21D199F-A709-44E0-A446-562DA424885C}" srcOrd="3" destOrd="0" parTransId="{15E49EF4-71D0-462C-AC48-F082DF2BA48D}" sibTransId="{F282648A-A00E-46E0-BB1C-1D3D13F9BFF0}"/>
    <dgm:cxn modelId="{3482373F-4295-4DE8-920F-AF9F54163104}" type="presOf" srcId="{4247EBC3-3715-4ADB-94DC-2C4A9D7B88F9}" destId="{E1DC14B0-E71B-4F78-A4CC-AD3D0E246F5D}" srcOrd="0" destOrd="2" presId="urn:microsoft.com/office/officeart/2005/8/layout/chevron2"/>
    <dgm:cxn modelId="{E537A55B-9386-439A-B484-303B53D2B601}" srcId="{B4238447-BB46-40FD-86D5-520A3B9D6044}" destId="{112F7D7C-BC41-43DF-873F-3AEB65A9F3DC}" srcOrd="0" destOrd="0" parTransId="{A0372575-089C-49E8-9612-BDCE6E5E938B}" sibTransId="{CC596176-4676-4E51-8036-6D7416DE982F}"/>
    <dgm:cxn modelId="{50431668-C1A3-4845-B649-8C7A8AE9EB00}" srcId="{B4238447-BB46-40FD-86D5-520A3B9D6044}" destId="{8ADA5ACE-371D-4582-AE57-FB6B49D91311}" srcOrd="2" destOrd="0" parTransId="{0AECB9B5-5396-4E90-9644-27F617E64D40}" sibTransId="{EF426653-5716-47BE-8E86-3E14976A5139}"/>
    <dgm:cxn modelId="{CE9E674E-07FF-4496-815C-9A22DBDCC28D}" type="presOf" srcId="{063CB0E1-37A9-423F-9300-8EAF109EB3BD}" destId="{9F96A36B-F9ED-486E-B6D6-B7D4FA1E97C6}" srcOrd="0" destOrd="1" presId="urn:microsoft.com/office/officeart/2005/8/layout/chevron2"/>
    <dgm:cxn modelId="{DE91B24F-9481-4C3A-BEC5-6EA8FB9E3821}" srcId="{E21D199F-A709-44E0-A446-562DA424885C}" destId="{A1241326-A579-4154-9688-D2D4AFE49B93}" srcOrd="1" destOrd="0" parTransId="{E1F4E462-1800-4904-A3A5-811AE5A0F6C0}" sibTransId="{1876DA4C-0408-4945-8BA6-5BB6402BB1B6}"/>
    <dgm:cxn modelId="{F9DA4E70-809A-4574-B956-34A24799F592}" type="presOf" srcId="{B6B809F6-AB0F-4EB4-AC24-2F8EA5F8D7DC}" destId="{9F96A36B-F9ED-486E-B6D6-B7D4FA1E97C6}" srcOrd="0" destOrd="0" presId="urn:microsoft.com/office/officeart/2005/8/layout/chevron2"/>
    <dgm:cxn modelId="{7F6AD775-34F5-4DE2-9C86-ED71CE685729}" srcId="{71EA8872-8DEB-4D2D-A9C3-A3A9A9D8BF92}" destId="{B4238447-BB46-40FD-86D5-520A3B9D6044}" srcOrd="2" destOrd="0" parTransId="{484296D2-41C6-4BB7-A6AC-344F150ECD64}" sibTransId="{F8CE36CA-0F7A-4C7D-851A-29644B338CFF}"/>
    <dgm:cxn modelId="{127BB97C-F9A3-4156-B284-44BFECD2DF43}" type="presOf" srcId="{858270A1-16E5-48FC-9992-C7D5F94F602C}" destId="{9D68DBA2-CF96-44D5-A311-AD94D1BDAE65}" srcOrd="0" destOrd="1" presId="urn:microsoft.com/office/officeart/2005/8/layout/chevron2"/>
    <dgm:cxn modelId="{10C3CA7D-2303-4B22-8617-18B2B182D086}" type="presOf" srcId="{71EA8872-8DEB-4D2D-A9C3-A3A9A9D8BF92}" destId="{646051C9-E0A2-4FD4-946A-135FADE3841E}" srcOrd="0" destOrd="0" presId="urn:microsoft.com/office/officeart/2005/8/layout/chevron2"/>
    <dgm:cxn modelId="{C38F4185-46D1-4D40-8A91-EC6434C374FD}" srcId="{B4238447-BB46-40FD-86D5-520A3B9D6044}" destId="{858270A1-16E5-48FC-9992-C7D5F94F602C}" srcOrd="1" destOrd="0" parTransId="{3736D0EB-7292-4294-9980-EA75C51DC3EC}" sibTransId="{909AFC35-B7E5-4072-BBF7-E9BF666CB7CD}"/>
    <dgm:cxn modelId="{BB64E18E-11CA-4562-9A7B-45727DD285E1}" srcId="{71EA8872-8DEB-4D2D-A9C3-A3A9A9D8BF92}" destId="{484756BD-2C72-46F0-A39C-2730460F7A2E}" srcOrd="0" destOrd="0" parTransId="{69D82770-B558-4E86-A06B-65CC6D8B21EA}" sibTransId="{846D2724-3218-4A2F-B551-A22AE2AAC70C}"/>
    <dgm:cxn modelId="{0EDCCD96-31CF-41DE-9163-F0BFD36AFEAA}" srcId="{484756BD-2C72-46F0-A39C-2730460F7A2E}" destId="{386286FB-BA15-42B5-8102-4B96AAD4588D}" srcOrd="0" destOrd="0" parTransId="{C99CF1ED-2717-4BC0-918E-EA3A77D19A04}" sibTransId="{5542F05A-D7C8-480E-9F97-5882BD06911B}"/>
    <dgm:cxn modelId="{7D992C9A-6EED-4D41-8333-AB903A1D9273}" srcId="{484756BD-2C72-46F0-A39C-2730460F7A2E}" destId="{222D77A7-85E1-4038-8493-7061BBB7A2FD}" srcOrd="1" destOrd="0" parTransId="{8126DF35-8EC0-468A-82B3-81A52094A850}" sibTransId="{538852B4-2FD0-4815-B4DA-17235F4332B5}"/>
    <dgm:cxn modelId="{6274D99A-53F5-46F8-BCAA-EC198100A467}" type="presOf" srcId="{A1241326-A579-4154-9688-D2D4AFE49B93}" destId="{8CA62765-EAC0-4927-B89E-BC7C466F6CDA}" srcOrd="0" destOrd="1" presId="urn:microsoft.com/office/officeart/2005/8/layout/chevron2"/>
    <dgm:cxn modelId="{F8635EA8-F208-4A71-B631-0AE3DEBD716B}" type="presOf" srcId="{0DDA44BF-8F8A-44EB-8BA7-91109C4CE2A7}" destId="{8CA62765-EAC0-4927-B89E-BC7C466F6CDA}" srcOrd="0" destOrd="0" presId="urn:microsoft.com/office/officeart/2005/8/layout/chevron2"/>
    <dgm:cxn modelId="{2C78CEA9-DAC7-49C1-9AA7-EB5C2D086FF7}" type="presOf" srcId="{624105B4-769F-4371-B198-02784817D112}" destId="{0134A57F-1698-4A95-952A-AD4945A09852}" srcOrd="0" destOrd="0" presId="urn:microsoft.com/office/officeart/2005/8/layout/chevron2"/>
    <dgm:cxn modelId="{42E7D2B2-E409-41E0-9369-25358D6F2820}" srcId="{624105B4-769F-4371-B198-02784817D112}" destId="{063CB0E1-37A9-423F-9300-8EAF109EB3BD}" srcOrd="1" destOrd="0" parTransId="{D628366C-538F-439F-B9E0-AAF5B0894F0C}" sibTransId="{FE43A7F0-9DB7-4738-8E23-24B9770CFC92}"/>
    <dgm:cxn modelId="{84B5A7B7-75AB-41F7-8AC1-CC0C7B4F185A}" type="presOf" srcId="{112F7D7C-BC41-43DF-873F-3AEB65A9F3DC}" destId="{9D68DBA2-CF96-44D5-A311-AD94D1BDAE65}" srcOrd="0" destOrd="0" presId="urn:microsoft.com/office/officeart/2005/8/layout/chevron2"/>
    <dgm:cxn modelId="{B1A5E8C5-B126-4124-AE6E-C6D3D6A8C5E1}" srcId="{484756BD-2C72-46F0-A39C-2730460F7A2E}" destId="{4247EBC3-3715-4ADB-94DC-2C4A9D7B88F9}" srcOrd="2" destOrd="0" parTransId="{C57A7746-1E43-44A1-A27E-E6EF45629075}" sibTransId="{D6F3CBB5-89F1-46CD-96B5-AFD5374913F4}"/>
    <dgm:cxn modelId="{4D9E37D6-F88A-4426-A572-BF1A407709C8}" srcId="{624105B4-769F-4371-B198-02784817D112}" destId="{B6B809F6-AB0F-4EB4-AC24-2F8EA5F8D7DC}" srcOrd="0" destOrd="0" parTransId="{EE2D488A-41D9-4A2F-91AB-E31BB8757DE1}" sibTransId="{251617E2-FCDD-4667-A4EC-B6F079D11DD6}"/>
    <dgm:cxn modelId="{1C0941E5-A3C6-4572-AD94-9711FA9B1036}" srcId="{71EA8872-8DEB-4D2D-A9C3-A3A9A9D8BF92}" destId="{624105B4-769F-4371-B198-02784817D112}" srcOrd="1" destOrd="0" parTransId="{7C8B691C-C228-455C-B676-1FA5564082A5}" sibTransId="{828D7D7C-5A3C-4FF3-96D5-F59ECFFF7866}"/>
    <dgm:cxn modelId="{22456EE9-924D-429A-894F-8999572DFB84}" type="presOf" srcId="{484756BD-2C72-46F0-A39C-2730460F7A2E}" destId="{ACB91082-FC66-4230-BA76-D5939B733AAD}" srcOrd="0" destOrd="0" presId="urn:microsoft.com/office/officeart/2005/8/layout/chevron2"/>
    <dgm:cxn modelId="{1F3940EF-42BF-44EC-A2F4-7B8D1A16CB40}" type="presOf" srcId="{8ADA5ACE-371D-4582-AE57-FB6B49D91311}" destId="{9D68DBA2-CF96-44D5-A311-AD94D1BDAE65}" srcOrd="0" destOrd="2" presId="urn:microsoft.com/office/officeart/2005/8/layout/chevron2"/>
    <dgm:cxn modelId="{5DA8CCF2-9C75-45F0-815D-A84DA0A05B4D}" type="presOf" srcId="{88203DB2-E682-483C-A824-0765D631F8E0}" destId="{E1DC14B0-E71B-4F78-A4CC-AD3D0E246F5D}" srcOrd="0" destOrd="3" presId="urn:microsoft.com/office/officeart/2005/8/layout/chevron2"/>
    <dgm:cxn modelId="{6A43E9F6-89A8-4A4A-BDFC-39D0B46EBCF8}" type="presOf" srcId="{B4238447-BB46-40FD-86D5-520A3B9D6044}" destId="{22BBF819-9E7E-433F-9E94-71598A8AE8A7}" srcOrd="0" destOrd="0" presId="urn:microsoft.com/office/officeart/2005/8/layout/chevron2"/>
    <dgm:cxn modelId="{80073668-FAC1-457C-A537-5A7DBD305C55}" type="presParOf" srcId="{646051C9-E0A2-4FD4-946A-135FADE3841E}" destId="{399FBE14-5AAB-4F6B-A863-F5F0FDB6DFE0}" srcOrd="0" destOrd="0" presId="urn:microsoft.com/office/officeart/2005/8/layout/chevron2"/>
    <dgm:cxn modelId="{CF5D68EE-D224-49F4-B208-706AAB8D2179}" type="presParOf" srcId="{399FBE14-5AAB-4F6B-A863-F5F0FDB6DFE0}" destId="{ACB91082-FC66-4230-BA76-D5939B733AAD}" srcOrd="0" destOrd="0" presId="urn:microsoft.com/office/officeart/2005/8/layout/chevron2"/>
    <dgm:cxn modelId="{FA916792-A005-47FC-8A3E-2A13C2902C9D}" type="presParOf" srcId="{399FBE14-5AAB-4F6B-A863-F5F0FDB6DFE0}" destId="{E1DC14B0-E71B-4F78-A4CC-AD3D0E246F5D}" srcOrd="1" destOrd="0" presId="urn:microsoft.com/office/officeart/2005/8/layout/chevron2"/>
    <dgm:cxn modelId="{8B01D902-AB31-47BD-8591-DBCC2BA6F7B5}" type="presParOf" srcId="{646051C9-E0A2-4FD4-946A-135FADE3841E}" destId="{BFB95412-5A0E-4209-9F4A-3C348F7A9C73}" srcOrd="1" destOrd="0" presId="urn:microsoft.com/office/officeart/2005/8/layout/chevron2"/>
    <dgm:cxn modelId="{AF9225C1-2E51-4967-BF77-7863C1C00109}" type="presParOf" srcId="{646051C9-E0A2-4FD4-946A-135FADE3841E}" destId="{FC41954E-C489-43A5-980D-38E0972FB4CB}" srcOrd="2" destOrd="0" presId="urn:microsoft.com/office/officeart/2005/8/layout/chevron2"/>
    <dgm:cxn modelId="{4D950F52-6F1B-4DA0-84D6-5BF0603ADE46}" type="presParOf" srcId="{FC41954E-C489-43A5-980D-38E0972FB4CB}" destId="{0134A57F-1698-4A95-952A-AD4945A09852}" srcOrd="0" destOrd="0" presId="urn:microsoft.com/office/officeart/2005/8/layout/chevron2"/>
    <dgm:cxn modelId="{E96E29E2-E265-4EB7-B5B8-42AEB93AF29A}" type="presParOf" srcId="{FC41954E-C489-43A5-980D-38E0972FB4CB}" destId="{9F96A36B-F9ED-486E-B6D6-B7D4FA1E97C6}" srcOrd="1" destOrd="0" presId="urn:microsoft.com/office/officeart/2005/8/layout/chevron2"/>
    <dgm:cxn modelId="{9BCC0CD5-F22A-4D38-BFF7-B3E158363980}" type="presParOf" srcId="{646051C9-E0A2-4FD4-946A-135FADE3841E}" destId="{E75A96D7-EFE1-43AD-B21F-F75F43ED6467}" srcOrd="3" destOrd="0" presId="urn:microsoft.com/office/officeart/2005/8/layout/chevron2"/>
    <dgm:cxn modelId="{0FACC2F4-DC38-4C39-A3B5-3C4B34AEDDC0}" type="presParOf" srcId="{646051C9-E0A2-4FD4-946A-135FADE3841E}" destId="{4886FE75-A12D-4803-B0A1-694B1CC458C2}" srcOrd="4" destOrd="0" presId="urn:microsoft.com/office/officeart/2005/8/layout/chevron2"/>
    <dgm:cxn modelId="{5CA642B6-1FA4-4FCF-B26B-B11B18F0E8A6}" type="presParOf" srcId="{4886FE75-A12D-4803-B0A1-694B1CC458C2}" destId="{22BBF819-9E7E-433F-9E94-71598A8AE8A7}" srcOrd="0" destOrd="0" presId="urn:microsoft.com/office/officeart/2005/8/layout/chevron2"/>
    <dgm:cxn modelId="{A5E3F8D4-E80A-4BF9-ACC5-48FE94823BD6}" type="presParOf" srcId="{4886FE75-A12D-4803-B0A1-694B1CC458C2}" destId="{9D68DBA2-CF96-44D5-A311-AD94D1BDAE65}" srcOrd="1" destOrd="0" presId="urn:microsoft.com/office/officeart/2005/8/layout/chevron2"/>
    <dgm:cxn modelId="{91CF3DCD-BA3A-4E3F-B24F-155775183C34}" type="presParOf" srcId="{646051C9-E0A2-4FD4-946A-135FADE3841E}" destId="{2C7CAAE1-9783-4A5E-8B58-B2D555BE182D}" srcOrd="5" destOrd="0" presId="urn:microsoft.com/office/officeart/2005/8/layout/chevron2"/>
    <dgm:cxn modelId="{6C0E2CB5-40EF-4888-992D-11BA45AC215E}" type="presParOf" srcId="{646051C9-E0A2-4FD4-946A-135FADE3841E}" destId="{9136D71B-7CBA-4B5E-ABAB-F06C55BD63DD}" srcOrd="6" destOrd="0" presId="urn:microsoft.com/office/officeart/2005/8/layout/chevron2"/>
    <dgm:cxn modelId="{ACDB0742-692E-4686-9E8F-F3EDB39E2D7A}" type="presParOf" srcId="{9136D71B-7CBA-4B5E-ABAB-F06C55BD63DD}" destId="{66259F63-0303-4854-A592-159D22193F05}" srcOrd="0" destOrd="0" presId="urn:microsoft.com/office/officeart/2005/8/layout/chevron2"/>
    <dgm:cxn modelId="{07866A9E-3764-41B9-876A-3C4F8ED6BFF2}" type="presParOf" srcId="{9136D71B-7CBA-4B5E-ABAB-F06C55BD63DD}" destId="{8CA62765-EAC0-4927-B89E-BC7C466F6CDA}"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526E85-C96F-4DE0-AFB4-C37BD5ACB4F7}">
      <dsp:nvSpPr>
        <dsp:cNvPr id="0" name=""/>
        <dsp:cNvSpPr/>
      </dsp:nvSpPr>
      <dsp:spPr>
        <a:xfrm rot="5400000">
          <a:off x="5829326" y="-3658040"/>
          <a:ext cx="2021400" cy="9430933"/>
        </a:xfrm>
        <a:prstGeom prst="round2SameRect">
          <a:avLst/>
        </a:prstGeom>
        <a:solidFill>
          <a:srgbClr val="1169B2">
            <a:tint val="40000"/>
            <a:alpha val="90000"/>
            <a:hueOff val="0"/>
            <a:satOff val="0"/>
            <a:lumOff val="0"/>
            <a:alphaOff val="0"/>
          </a:srgbClr>
        </a:solidFill>
        <a:ln w="9525" cap="flat" cmpd="sng" algn="ctr">
          <a:solidFill>
            <a:srgbClr val="1169B2">
              <a:tint val="40000"/>
              <a:alpha val="90000"/>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a:lnSpc>
              <a:spcPct val="90000"/>
            </a:lnSpc>
            <a:spcBef>
              <a:spcPct val="0"/>
            </a:spcBef>
            <a:spcAft>
              <a:spcPct val="15000"/>
            </a:spcAft>
            <a:buNone/>
          </a:pPr>
          <a:r>
            <a:rPr lang="en-GB" sz="3200" kern="1200" dirty="0">
              <a:solidFill>
                <a:schemeClr val="tx1"/>
              </a:solidFill>
              <a:latin typeface="Calibri"/>
              <a:ea typeface="+mn-ea"/>
              <a:cs typeface="+mn-cs"/>
            </a:rPr>
            <a:t>Continuous Integration - </a:t>
          </a:r>
          <a:r>
            <a:rPr lang="en-GB" sz="2400" b="0" i="0" kern="1200" dirty="0">
              <a:solidFill>
                <a:schemeClr val="tx1"/>
              </a:solidFill>
            </a:rPr>
            <a:t>Set of practices oriented towards:</a:t>
          </a:r>
          <a:endParaRPr lang="en-GB" sz="1800" kern="1200" dirty="0">
            <a:solidFill>
              <a:schemeClr val="tx1"/>
            </a:solidFill>
            <a:latin typeface="Calibri"/>
            <a:ea typeface="+mn-ea"/>
            <a:cs typeface="+mn-cs"/>
          </a:endParaRPr>
        </a:p>
        <a:p>
          <a:pPr marL="228600" lvl="1" indent="-228600" algn="l" defTabSz="1066800">
            <a:lnSpc>
              <a:spcPct val="90000"/>
            </a:lnSpc>
            <a:spcBef>
              <a:spcPct val="0"/>
            </a:spcBef>
            <a:spcAft>
              <a:spcPct val="15000"/>
            </a:spcAft>
            <a:buFont typeface="Arial" panose="020B0604020202020204" pitchFamily="34" charset="0"/>
            <a:buChar char="•"/>
          </a:pPr>
          <a:r>
            <a:rPr lang="en-GB" sz="2400" b="0" i="0" kern="1200" dirty="0">
              <a:solidFill>
                <a:schemeClr val="tx1"/>
              </a:solidFill>
            </a:rPr>
            <a:t>Making small but frequent changes</a:t>
          </a:r>
          <a:endParaRPr lang="en-GB" sz="2400" kern="1200" dirty="0">
            <a:solidFill>
              <a:schemeClr val="tx1"/>
            </a:solidFill>
            <a:latin typeface="Calibri"/>
            <a:ea typeface="+mn-ea"/>
            <a:cs typeface="+mn-cs"/>
          </a:endParaRPr>
        </a:p>
        <a:p>
          <a:pPr marL="228600" lvl="1" indent="-228600" algn="l" defTabSz="1066800">
            <a:lnSpc>
              <a:spcPct val="90000"/>
            </a:lnSpc>
            <a:spcBef>
              <a:spcPct val="0"/>
            </a:spcBef>
            <a:spcAft>
              <a:spcPct val="15000"/>
            </a:spcAft>
            <a:buFont typeface="Arial" panose="020B0604020202020204" pitchFamily="34" charset="0"/>
            <a:buChar char="•"/>
          </a:pPr>
          <a:r>
            <a:rPr lang="en-GB" sz="2400" kern="1200" dirty="0">
              <a:solidFill>
                <a:schemeClr val="tx1"/>
              </a:solidFill>
              <a:latin typeface="Calibri"/>
              <a:ea typeface="+mn-ea"/>
              <a:cs typeface="+mn-cs"/>
            </a:rPr>
            <a:t>Integrating and packaging code into reusable and releasable packages</a:t>
          </a:r>
        </a:p>
        <a:p>
          <a:pPr marL="228600" lvl="1" indent="-228600" algn="l" defTabSz="1066800">
            <a:lnSpc>
              <a:spcPct val="90000"/>
            </a:lnSpc>
            <a:spcBef>
              <a:spcPct val="0"/>
            </a:spcBef>
            <a:spcAft>
              <a:spcPct val="15000"/>
            </a:spcAft>
            <a:buFont typeface="Arial" panose="020B0604020202020204" pitchFamily="34" charset="0"/>
            <a:buChar char="•"/>
          </a:pPr>
          <a:r>
            <a:rPr lang="en-GB" sz="2400" kern="1200" dirty="0">
              <a:solidFill>
                <a:schemeClr val="tx1"/>
              </a:solidFill>
              <a:latin typeface="Calibri"/>
              <a:ea typeface="+mn-ea"/>
              <a:cs typeface="+mn-cs"/>
            </a:rPr>
            <a:t>Test Automation</a:t>
          </a:r>
        </a:p>
      </dsp:txBody>
      <dsp:txXfrm rot="-5400000">
        <a:off x="2124560" y="145403"/>
        <a:ext cx="9332256" cy="1824046"/>
      </dsp:txXfrm>
    </dsp:sp>
    <dsp:sp modelId="{4223B2F0-4C9B-4A10-BCBB-93B02D070E7E}">
      <dsp:nvSpPr>
        <dsp:cNvPr id="0" name=""/>
        <dsp:cNvSpPr/>
      </dsp:nvSpPr>
      <dsp:spPr>
        <a:xfrm>
          <a:off x="2068" y="3455"/>
          <a:ext cx="2122491" cy="2107941"/>
        </a:xfrm>
        <a:prstGeom prst="roundRect">
          <a:avLst/>
        </a:prstGeom>
        <a:gradFill rotWithShape="0">
          <a:gsLst>
            <a:gs pos="0">
              <a:srgbClr val="1169B2">
                <a:hueOff val="0"/>
                <a:satOff val="0"/>
                <a:lumOff val="0"/>
                <a:alphaOff val="0"/>
                <a:shade val="51000"/>
                <a:satMod val="130000"/>
              </a:srgbClr>
            </a:gs>
            <a:gs pos="80000">
              <a:srgbClr val="1169B2">
                <a:hueOff val="0"/>
                <a:satOff val="0"/>
                <a:lumOff val="0"/>
                <a:alphaOff val="0"/>
                <a:shade val="93000"/>
                <a:satMod val="130000"/>
              </a:srgbClr>
            </a:gs>
            <a:gs pos="100000">
              <a:srgbClr val="1169B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rgbClr val="FEFFFF"/>
              </a:solidFill>
              <a:latin typeface="Calibri"/>
              <a:ea typeface="+mn-ea"/>
              <a:cs typeface="+mn-cs"/>
            </a:rPr>
            <a:t>CI</a:t>
          </a:r>
        </a:p>
      </dsp:txBody>
      <dsp:txXfrm>
        <a:off x="104969" y="106356"/>
        <a:ext cx="1916689" cy="1902139"/>
      </dsp:txXfrm>
    </dsp:sp>
    <dsp:sp modelId="{A8702103-DBE9-47C1-BA41-A594050BD507}">
      <dsp:nvSpPr>
        <dsp:cNvPr id="0" name=""/>
        <dsp:cNvSpPr/>
      </dsp:nvSpPr>
      <dsp:spPr>
        <a:xfrm rot="5400000">
          <a:off x="5803083" y="-1500821"/>
          <a:ext cx="2021400" cy="9487556"/>
        </a:xfrm>
        <a:prstGeom prst="round2SameRect">
          <a:avLst/>
        </a:prstGeom>
        <a:solidFill>
          <a:srgbClr val="8ABD24">
            <a:tint val="40000"/>
            <a:alpha val="90000"/>
            <a:hueOff val="0"/>
            <a:satOff val="0"/>
            <a:lumOff val="0"/>
            <a:alphaOff val="0"/>
          </a:srgbClr>
        </a:solidFill>
        <a:ln w="9525" cap="flat" cmpd="sng" algn="ctr">
          <a:solidFill>
            <a:srgbClr val="8ABD24">
              <a:tint val="40000"/>
              <a:alpha val="90000"/>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a:lnSpc>
              <a:spcPct val="90000"/>
            </a:lnSpc>
            <a:spcBef>
              <a:spcPct val="0"/>
            </a:spcBef>
            <a:spcAft>
              <a:spcPct val="15000"/>
            </a:spcAft>
            <a:buNone/>
          </a:pPr>
          <a:r>
            <a:rPr lang="en-GB" sz="3200" kern="1200" dirty="0">
              <a:solidFill>
                <a:schemeClr val="tx1"/>
              </a:solidFill>
              <a:latin typeface="Calibri"/>
              <a:ea typeface="+mn-ea"/>
              <a:cs typeface="+mn-cs"/>
            </a:rPr>
            <a:t>Continuous Delivery - </a:t>
          </a:r>
          <a:r>
            <a:rPr lang="en-GB" sz="2400" kern="1200" dirty="0">
              <a:solidFill>
                <a:schemeClr val="tx1"/>
              </a:solidFill>
              <a:latin typeface="Calibri"/>
              <a:ea typeface="+mn-ea"/>
              <a:cs typeface="+mn-cs"/>
            </a:rPr>
            <a:t>Set of practices oriented towards:</a:t>
          </a:r>
          <a:endParaRPr lang="en-GB" sz="3200" kern="1200" dirty="0">
            <a:solidFill>
              <a:schemeClr val="tx1"/>
            </a:solidFill>
            <a:latin typeface="Calibri"/>
            <a:ea typeface="+mn-ea"/>
            <a:cs typeface="+mn-cs"/>
          </a:endParaRPr>
        </a:p>
        <a:p>
          <a:pPr marL="228600" lvl="1" indent="-228600" algn="l" defTabSz="1066800">
            <a:lnSpc>
              <a:spcPct val="90000"/>
            </a:lnSpc>
            <a:spcBef>
              <a:spcPct val="0"/>
            </a:spcBef>
            <a:spcAft>
              <a:spcPct val="15000"/>
            </a:spcAft>
            <a:buFont typeface="Arial" panose="020B0604020202020204" pitchFamily="34" charset="0"/>
            <a:buChar char="•"/>
          </a:pPr>
          <a:r>
            <a:rPr lang="en-GB" sz="2400" kern="1200" dirty="0">
              <a:solidFill>
                <a:schemeClr val="tx1"/>
              </a:solidFill>
              <a:latin typeface="Calibri"/>
              <a:ea typeface="+mn-ea"/>
              <a:cs typeface="+mn-cs"/>
            </a:rPr>
            <a:t>Automation - Automating the process of deployment of the well integrated code into new or existing environments</a:t>
          </a:r>
        </a:p>
        <a:p>
          <a:pPr marL="228600" lvl="1" indent="-228600" algn="l" defTabSz="1066800">
            <a:lnSpc>
              <a:spcPct val="90000"/>
            </a:lnSpc>
            <a:spcBef>
              <a:spcPct val="0"/>
            </a:spcBef>
            <a:spcAft>
              <a:spcPct val="15000"/>
            </a:spcAft>
            <a:buFont typeface="Arial" panose="020B0604020202020204" pitchFamily="34" charset="0"/>
            <a:buChar char="•"/>
          </a:pPr>
          <a:r>
            <a:rPr lang="en-GB" sz="2400" kern="1200" dirty="0">
              <a:solidFill>
                <a:schemeClr val="tx1"/>
              </a:solidFill>
              <a:latin typeface="Calibri"/>
              <a:ea typeface="+mn-ea"/>
              <a:cs typeface="+mn-cs"/>
            </a:rPr>
            <a:t>Code/Infrastructure/Configuration as a code (part of deployment process)</a:t>
          </a:r>
        </a:p>
      </dsp:txBody>
      <dsp:txXfrm rot="-5400000">
        <a:off x="2070006" y="2330933"/>
        <a:ext cx="9388879" cy="1824046"/>
      </dsp:txXfrm>
    </dsp:sp>
    <dsp:sp modelId="{3C38871A-39AB-4335-A5E5-39C822422678}">
      <dsp:nvSpPr>
        <dsp:cNvPr id="0" name=""/>
        <dsp:cNvSpPr/>
      </dsp:nvSpPr>
      <dsp:spPr>
        <a:xfrm>
          <a:off x="2068" y="2248397"/>
          <a:ext cx="2065865" cy="2000074"/>
        </a:xfrm>
        <a:prstGeom prst="roundRect">
          <a:avLst/>
        </a:prstGeom>
        <a:gradFill rotWithShape="0">
          <a:gsLst>
            <a:gs pos="0">
              <a:srgbClr val="8ABD24">
                <a:hueOff val="0"/>
                <a:satOff val="0"/>
                <a:lumOff val="0"/>
                <a:alphaOff val="0"/>
                <a:shade val="51000"/>
                <a:satMod val="130000"/>
              </a:srgbClr>
            </a:gs>
            <a:gs pos="80000">
              <a:srgbClr val="8ABD24">
                <a:hueOff val="0"/>
                <a:satOff val="0"/>
                <a:lumOff val="0"/>
                <a:alphaOff val="0"/>
                <a:shade val="93000"/>
                <a:satMod val="130000"/>
              </a:srgbClr>
            </a:gs>
            <a:gs pos="100000">
              <a:srgbClr val="8ABD24">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GB" sz="4800" kern="1200" dirty="0">
              <a:solidFill>
                <a:srgbClr val="FEFFFF"/>
              </a:solidFill>
              <a:latin typeface="Calibri"/>
              <a:ea typeface="+mn-ea"/>
              <a:cs typeface="+mn-cs"/>
            </a:rPr>
            <a:t>CD</a:t>
          </a:r>
        </a:p>
      </dsp:txBody>
      <dsp:txXfrm>
        <a:off x="99704" y="2346033"/>
        <a:ext cx="1870593" cy="18048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C5C545-5DD5-49F3-9D13-0E8BB5B455D9}">
      <dsp:nvSpPr>
        <dsp:cNvPr id="0" name=""/>
        <dsp:cNvSpPr/>
      </dsp:nvSpPr>
      <dsp:spPr>
        <a:xfrm>
          <a:off x="3914" y="676058"/>
          <a:ext cx="2354805" cy="2825767"/>
        </a:xfrm>
        <a:prstGeom prst="roundRect">
          <a:avLst>
            <a:gd name="adj" fmla="val 5000"/>
          </a:avLst>
        </a:prstGeom>
        <a:gradFill rotWithShape="0">
          <a:gsLst>
            <a:gs pos="0">
              <a:srgbClr val="1169B2">
                <a:hueOff val="0"/>
                <a:satOff val="0"/>
                <a:lumOff val="0"/>
                <a:alphaOff val="0"/>
                <a:shade val="51000"/>
                <a:satMod val="130000"/>
              </a:srgbClr>
            </a:gs>
            <a:gs pos="80000">
              <a:srgbClr val="1169B2">
                <a:hueOff val="0"/>
                <a:satOff val="0"/>
                <a:lumOff val="0"/>
                <a:alphaOff val="0"/>
                <a:shade val="93000"/>
                <a:satMod val="130000"/>
              </a:srgbClr>
            </a:gs>
            <a:gs pos="100000">
              <a:srgbClr val="1169B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68580" rIns="88900" bIns="0" numCol="1" spcCol="1270" anchor="t" anchorCtr="0">
          <a:noAutofit/>
        </a:bodyPr>
        <a:lstStyle/>
        <a:p>
          <a:pPr marL="0" lvl="0" indent="0" algn="l" defTabSz="889000">
            <a:lnSpc>
              <a:spcPct val="90000"/>
            </a:lnSpc>
            <a:spcBef>
              <a:spcPct val="0"/>
            </a:spcBef>
            <a:spcAft>
              <a:spcPct val="35000"/>
            </a:spcAft>
            <a:buNone/>
          </a:pPr>
          <a:r>
            <a:rPr lang="en-GB" sz="2000" kern="1200" dirty="0">
              <a:solidFill>
                <a:srgbClr val="FEFFFF"/>
              </a:solidFill>
              <a:latin typeface="Calibri"/>
              <a:ea typeface="+mn-ea"/>
              <a:cs typeface="+mn-cs"/>
            </a:rPr>
            <a:t> </a:t>
          </a:r>
        </a:p>
      </dsp:txBody>
      <dsp:txXfrm rot="16200000">
        <a:off x="-919169" y="1599142"/>
        <a:ext cx="2317129" cy="470961"/>
      </dsp:txXfrm>
    </dsp:sp>
    <dsp:sp modelId="{3206CF6B-AC6E-4270-BE83-9BF5031BD7D1}">
      <dsp:nvSpPr>
        <dsp:cNvPr id="0" name=""/>
        <dsp:cNvSpPr/>
      </dsp:nvSpPr>
      <dsp:spPr>
        <a:xfrm>
          <a:off x="474876" y="676058"/>
          <a:ext cx="1754330" cy="2825767"/>
        </a:xfrm>
        <a:prstGeom prst="rect">
          <a:avLst/>
        </a:prstGeom>
        <a:gradFill rotWithShape="0">
          <a:gsLst>
            <a:gs pos="0">
              <a:srgbClr val="1169B2">
                <a:hueOff val="0"/>
                <a:satOff val="0"/>
                <a:lumOff val="0"/>
                <a:alphaOff val="0"/>
                <a:shade val="51000"/>
                <a:satMod val="130000"/>
              </a:srgbClr>
            </a:gs>
            <a:gs pos="80000">
              <a:srgbClr val="1169B2">
                <a:hueOff val="0"/>
                <a:satOff val="0"/>
                <a:lumOff val="0"/>
                <a:alphaOff val="0"/>
                <a:shade val="93000"/>
                <a:satMod val="130000"/>
              </a:srgbClr>
            </a:gs>
            <a:gs pos="100000">
              <a:srgbClr val="1169B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150000"/>
            </a:lnSpc>
            <a:spcBef>
              <a:spcPct val="0"/>
            </a:spcBef>
            <a:spcAft>
              <a:spcPct val="35000"/>
            </a:spcAft>
            <a:buNone/>
          </a:pPr>
          <a:r>
            <a:rPr lang="en-GB" sz="2000" kern="1200" dirty="0">
              <a:solidFill>
                <a:schemeClr val="bg1"/>
              </a:solidFill>
              <a:latin typeface="Calibri"/>
              <a:ea typeface="+mn-ea"/>
              <a:cs typeface="+mn-cs"/>
            </a:rPr>
            <a:t>Build</a:t>
          </a:r>
        </a:p>
      </dsp:txBody>
      <dsp:txXfrm>
        <a:off x="474876" y="676058"/>
        <a:ext cx="1754330" cy="2825767"/>
      </dsp:txXfrm>
    </dsp:sp>
    <dsp:sp modelId="{9BD31899-8E77-4D2C-A1E6-783A77D81ADC}">
      <dsp:nvSpPr>
        <dsp:cNvPr id="0" name=""/>
        <dsp:cNvSpPr/>
      </dsp:nvSpPr>
      <dsp:spPr>
        <a:xfrm>
          <a:off x="2441138" y="676058"/>
          <a:ext cx="2354805" cy="2825767"/>
        </a:xfrm>
        <a:prstGeom prst="roundRect">
          <a:avLst>
            <a:gd name="adj" fmla="val 5000"/>
          </a:avLst>
        </a:prstGeom>
        <a:solidFill>
          <a:srgbClr val="92D050">
            <a:alpha val="90000"/>
          </a:srgbClr>
        </a:solidFill>
        <a:ln w="9525" cap="flat" cmpd="sng" algn="ctr">
          <a:solidFill>
            <a:srgbClr val="1169B2">
              <a:tint val="40000"/>
              <a:alpha val="90000"/>
              <a:hueOff val="0"/>
              <a:satOff val="0"/>
              <a:lumOff val="0"/>
              <a:alphaOff val="0"/>
            </a:srgbClr>
          </a:solidFill>
          <a:prstDash val="solid"/>
        </a:ln>
        <a:effectLst/>
      </dsp:spPr>
      <dsp:style>
        <a:lnRef idx="0">
          <a:scrgbClr r="0" g="0" b="0"/>
        </a:lnRef>
        <a:fillRef idx="3">
          <a:scrgbClr r="0" g="0" b="0"/>
        </a:fillRef>
        <a:effectRef idx="2">
          <a:scrgbClr r="0" g="0" b="0"/>
        </a:effectRef>
        <a:fontRef idx="minor">
          <a:schemeClr val="lt1"/>
        </a:fontRef>
      </dsp:style>
      <dsp:txBody>
        <a:bodyPr spcFirstLastPara="0" vert="horz" wrap="square" lIns="0" tIns="68580" rIns="88900" bIns="0" numCol="1" spcCol="1270" anchor="t" anchorCtr="0">
          <a:noAutofit/>
        </a:bodyPr>
        <a:lstStyle/>
        <a:p>
          <a:pPr marL="0" lvl="0" indent="0" algn="l" defTabSz="889000">
            <a:lnSpc>
              <a:spcPct val="150000"/>
            </a:lnSpc>
            <a:spcBef>
              <a:spcPct val="0"/>
            </a:spcBef>
            <a:spcAft>
              <a:spcPct val="35000"/>
            </a:spcAft>
            <a:buNone/>
          </a:pPr>
          <a:r>
            <a:rPr lang="en-GB" sz="2000" kern="1200" dirty="0">
              <a:solidFill>
                <a:schemeClr val="tx1"/>
              </a:solidFill>
              <a:latin typeface="Calibri"/>
              <a:ea typeface="+mn-ea"/>
              <a:cs typeface="+mn-cs"/>
            </a:rPr>
            <a:t> </a:t>
          </a:r>
        </a:p>
      </dsp:txBody>
      <dsp:txXfrm rot="16200000">
        <a:off x="1518055" y="1599142"/>
        <a:ext cx="2317129" cy="470961"/>
      </dsp:txXfrm>
    </dsp:sp>
    <dsp:sp modelId="{1B03D098-F296-4495-BF41-CD36DFBDF9F7}">
      <dsp:nvSpPr>
        <dsp:cNvPr id="0" name=""/>
        <dsp:cNvSpPr/>
      </dsp:nvSpPr>
      <dsp:spPr>
        <a:xfrm rot="5400000">
          <a:off x="2245337" y="2921164"/>
          <a:ext cx="415151" cy="353220"/>
        </a:xfrm>
        <a:prstGeom prst="flowChartExtract">
          <a:avLst/>
        </a:prstGeom>
        <a:solidFill>
          <a:schemeClr val="lt1">
            <a:hueOff val="0"/>
            <a:satOff val="0"/>
            <a:lumOff val="0"/>
            <a:alphaOff val="0"/>
          </a:schemeClr>
        </a:solidFill>
        <a:ln w="9525" cap="flat" cmpd="sng" algn="ctr">
          <a:solidFill>
            <a:srgbClr val="FF0000"/>
          </a:solidFill>
          <a:prstDash val="solid"/>
        </a:ln>
        <a:effectLst/>
      </dsp:spPr>
      <dsp:style>
        <a:lnRef idx="1">
          <a:scrgbClr r="0" g="0" b="0"/>
        </a:lnRef>
        <a:fillRef idx="1">
          <a:scrgbClr r="0" g="0" b="0"/>
        </a:fillRef>
        <a:effectRef idx="0">
          <a:scrgbClr r="0" g="0" b="0"/>
        </a:effectRef>
        <a:fontRef idx="minor"/>
      </dsp:style>
    </dsp:sp>
    <dsp:sp modelId="{5940417C-1C73-4A05-87BE-847C00BA1F57}">
      <dsp:nvSpPr>
        <dsp:cNvPr id="0" name=""/>
        <dsp:cNvSpPr/>
      </dsp:nvSpPr>
      <dsp:spPr>
        <a:xfrm>
          <a:off x="2912100" y="676058"/>
          <a:ext cx="1754330" cy="2825767"/>
        </a:xfrm>
        <a:prstGeom prst="rect">
          <a:avLst/>
        </a:prstGeom>
        <a:solidFill>
          <a:srgbClr val="92D050">
            <a:alpha val="90000"/>
          </a:srgbClr>
        </a:solid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150000"/>
            </a:lnSpc>
            <a:spcBef>
              <a:spcPct val="0"/>
            </a:spcBef>
            <a:spcAft>
              <a:spcPct val="35000"/>
            </a:spcAft>
            <a:buNone/>
          </a:pPr>
          <a:r>
            <a:rPr lang="en-GB" sz="2000" kern="1200" dirty="0">
              <a:solidFill>
                <a:schemeClr val="tx1"/>
              </a:solidFill>
              <a:latin typeface="Calibri"/>
              <a:ea typeface="+mn-ea"/>
              <a:cs typeface="+mn-cs"/>
            </a:rPr>
            <a:t>Release DEV</a:t>
          </a:r>
        </a:p>
        <a:p>
          <a:pPr marL="0" lvl="0" indent="0" algn="l" defTabSz="889000">
            <a:lnSpc>
              <a:spcPct val="150000"/>
            </a:lnSpc>
            <a:spcBef>
              <a:spcPct val="0"/>
            </a:spcBef>
            <a:spcAft>
              <a:spcPct val="35000"/>
            </a:spcAft>
            <a:buNone/>
          </a:pPr>
          <a:endParaRPr lang="en-GB" sz="2000" kern="1200" dirty="0">
            <a:solidFill>
              <a:schemeClr val="tx1"/>
            </a:solidFill>
            <a:latin typeface="Calibri"/>
            <a:ea typeface="+mn-ea"/>
            <a:cs typeface="+mn-cs"/>
          </a:endParaRPr>
        </a:p>
      </dsp:txBody>
      <dsp:txXfrm>
        <a:off x="2912100" y="676058"/>
        <a:ext cx="1754330" cy="2825767"/>
      </dsp:txXfrm>
    </dsp:sp>
    <dsp:sp modelId="{E5A222C3-904C-41E0-B7E6-5AF0E9573B96}">
      <dsp:nvSpPr>
        <dsp:cNvPr id="0" name=""/>
        <dsp:cNvSpPr/>
      </dsp:nvSpPr>
      <dsp:spPr>
        <a:xfrm>
          <a:off x="4878363" y="676058"/>
          <a:ext cx="2354805" cy="2825767"/>
        </a:xfrm>
        <a:prstGeom prst="roundRect">
          <a:avLst>
            <a:gd name="adj" fmla="val 5000"/>
          </a:avLst>
        </a:prstGeom>
        <a:solidFill>
          <a:srgbClr val="92D050">
            <a:alpha val="90000"/>
          </a:srgbClr>
        </a:solidFill>
        <a:ln w="9525" cap="flat" cmpd="sng" algn="ctr">
          <a:solidFill>
            <a:srgbClr val="1169B2">
              <a:tint val="40000"/>
              <a:alpha val="90000"/>
              <a:hueOff val="0"/>
              <a:satOff val="0"/>
              <a:lumOff val="0"/>
              <a:alphaOff val="0"/>
            </a:srgbClr>
          </a:solidFill>
          <a:prstDash val="solid"/>
        </a:ln>
        <a:effectLst/>
      </dsp:spPr>
      <dsp:style>
        <a:lnRef idx="0">
          <a:scrgbClr r="0" g="0" b="0"/>
        </a:lnRef>
        <a:fillRef idx="3">
          <a:scrgbClr r="0" g="0" b="0"/>
        </a:fillRef>
        <a:effectRef idx="2">
          <a:scrgbClr r="0" g="0" b="0"/>
        </a:effectRef>
        <a:fontRef idx="minor">
          <a:schemeClr val="lt1"/>
        </a:fontRef>
      </dsp:style>
      <dsp:txBody>
        <a:bodyPr spcFirstLastPara="0" vert="horz" wrap="square" lIns="0" tIns="68580" rIns="88900" bIns="0" numCol="1" spcCol="1270" anchor="t" anchorCtr="0">
          <a:noAutofit/>
        </a:bodyPr>
        <a:lstStyle/>
        <a:p>
          <a:pPr marL="0" lvl="0" indent="0" algn="l" defTabSz="889000">
            <a:lnSpc>
              <a:spcPct val="150000"/>
            </a:lnSpc>
            <a:spcBef>
              <a:spcPct val="0"/>
            </a:spcBef>
            <a:spcAft>
              <a:spcPct val="35000"/>
            </a:spcAft>
            <a:buNone/>
          </a:pPr>
          <a:r>
            <a:rPr lang="en-GB" sz="2000" kern="1200" dirty="0">
              <a:solidFill>
                <a:schemeClr val="tx1"/>
              </a:solidFill>
              <a:latin typeface="Calibri"/>
              <a:ea typeface="+mn-ea"/>
              <a:cs typeface="+mn-cs"/>
            </a:rPr>
            <a:t> </a:t>
          </a:r>
        </a:p>
      </dsp:txBody>
      <dsp:txXfrm rot="16200000">
        <a:off x="3955279" y="1599142"/>
        <a:ext cx="2317129" cy="470961"/>
      </dsp:txXfrm>
    </dsp:sp>
    <dsp:sp modelId="{8A9124DF-57FA-4E17-A806-EABFA861014A}">
      <dsp:nvSpPr>
        <dsp:cNvPr id="0" name=""/>
        <dsp:cNvSpPr/>
      </dsp:nvSpPr>
      <dsp:spPr>
        <a:xfrm rot="5400000">
          <a:off x="4682561" y="2921164"/>
          <a:ext cx="415151" cy="353220"/>
        </a:xfrm>
        <a:prstGeom prst="flowChartExtract">
          <a:avLst/>
        </a:prstGeom>
        <a:solidFill>
          <a:schemeClr val="lt1">
            <a:hueOff val="0"/>
            <a:satOff val="0"/>
            <a:lumOff val="0"/>
            <a:alphaOff val="0"/>
          </a:schemeClr>
        </a:solidFill>
        <a:ln w="9525" cap="flat" cmpd="sng" algn="ctr">
          <a:solidFill>
            <a:srgbClr val="FF0000"/>
          </a:solidFill>
          <a:prstDash val="solid"/>
        </a:ln>
        <a:effectLst/>
      </dsp:spPr>
      <dsp:style>
        <a:lnRef idx="1">
          <a:scrgbClr r="0" g="0" b="0"/>
        </a:lnRef>
        <a:fillRef idx="1">
          <a:scrgbClr r="0" g="0" b="0"/>
        </a:fillRef>
        <a:effectRef idx="0">
          <a:scrgbClr r="0" g="0" b="0"/>
        </a:effectRef>
        <a:fontRef idx="minor"/>
      </dsp:style>
    </dsp:sp>
    <dsp:sp modelId="{0FFC8D07-FA91-4461-9748-64978B54CB3C}">
      <dsp:nvSpPr>
        <dsp:cNvPr id="0" name=""/>
        <dsp:cNvSpPr/>
      </dsp:nvSpPr>
      <dsp:spPr>
        <a:xfrm>
          <a:off x="5349324" y="676058"/>
          <a:ext cx="1754330" cy="2825767"/>
        </a:xfrm>
        <a:prstGeom prst="rect">
          <a:avLst/>
        </a:prstGeom>
        <a:solidFill>
          <a:srgbClr val="92D050">
            <a:alpha val="90000"/>
          </a:srgbClr>
        </a:solid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150000"/>
            </a:lnSpc>
            <a:spcBef>
              <a:spcPct val="0"/>
            </a:spcBef>
            <a:spcAft>
              <a:spcPct val="35000"/>
            </a:spcAft>
            <a:buNone/>
          </a:pPr>
          <a:r>
            <a:rPr lang="en-GB" sz="2000" kern="1200" dirty="0">
              <a:solidFill>
                <a:schemeClr val="tx1"/>
              </a:solidFill>
              <a:latin typeface="Calibri"/>
              <a:ea typeface="+mn-ea"/>
              <a:cs typeface="+mn-cs"/>
            </a:rPr>
            <a:t>Release TEST</a:t>
          </a:r>
        </a:p>
      </dsp:txBody>
      <dsp:txXfrm>
        <a:off x="5349324" y="676058"/>
        <a:ext cx="1754330" cy="2825767"/>
      </dsp:txXfrm>
    </dsp:sp>
    <dsp:sp modelId="{28CC6D77-FC8B-45C8-9F43-5ED65CE5EC9B}">
      <dsp:nvSpPr>
        <dsp:cNvPr id="0" name=""/>
        <dsp:cNvSpPr/>
      </dsp:nvSpPr>
      <dsp:spPr>
        <a:xfrm>
          <a:off x="7315587" y="676058"/>
          <a:ext cx="2354805" cy="2825767"/>
        </a:xfrm>
        <a:prstGeom prst="roundRect">
          <a:avLst>
            <a:gd name="adj" fmla="val 5000"/>
          </a:avLst>
        </a:prstGeom>
        <a:solidFill>
          <a:srgbClr val="92D050">
            <a:alpha val="90000"/>
          </a:srgbClr>
        </a:solidFill>
        <a:ln w="9525" cap="flat" cmpd="sng" algn="ctr">
          <a:solidFill>
            <a:srgbClr val="1169B2">
              <a:tint val="40000"/>
              <a:alpha val="90000"/>
              <a:hueOff val="0"/>
              <a:satOff val="0"/>
              <a:lumOff val="0"/>
              <a:alphaOff val="0"/>
            </a:srgbClr>
          </a:solidFill>
          <a:prstDash val="solid"/>
        </a:ln>
        <a:effectLst/>
      </dsp:spPr>
      <dsp:style>
        <a:lnRef idx="0">
          <a:scrgbClr r="0" g="0" b="0"/>
        </a:lnRef>
        <a:fillRef idx="3">
          <a:scrgbClr r="0" g="0" b="0"/>
        </a:fillRef>
        <a:effectRef idx="2">
          <a:scrgbClr r="0" g="0" b="0"/>
        </a:effectRef>
        <a:fontRef idx="minor">
          <a:schemeClr val="lt1"/>
        </a:fontRef>
      </dsp:style>
      <dsp:txBody>
        <a:bodyPr spcFirstLastPara="0" vert="horz" wrap="square" lIns="0" tIns="68580" rIns="88900" bIns="0" numCol="1" spcCol="1270" anchor="t" anchorCtr="0">
          <a:noAutofit/>
        </a:bodyPr>
        <a:lstStyle/>
        <a:p>
          <a:pPr marL="0" lvl="0" indent="0" algn="l" defTabSz="889000">
            <a:lnSpc>
              <a:spcPct val="150000"/>
            </a:lnSpc>
            <a:spcBef>
              <a:spcPct val="0"/>
            </a:spcBef>
            <a:spcAft>
              <a:spcPct val="35000"/>
            </a:spcAft>
            <a:buNone/>
          </a:pPr>
          <a:r>
            <a:rPr lang="en-GB" sz="2000" kern="1200" dirty="0">
              <a:solidFill>
                <a:schemeClr val="tx1"/>
              </a:solidFill>
              <a:latin typeface="Calibri"/>
              <a:ea typeface="+mn-ea"/>
              <a:cs typeface="+mn-cs"/>
            </a:rPr>
            <a:t> </a:t>
          </a:r>
        </a:p>
      </dsp:txBody>
      <dsp:txXfrm rot="16200000">
        <a:off x="6392503" y="1599142"/>
        <a:ext cx="2317129" cy="470961"/>
      </dsp:txXfrm>
    </dsp:sp>
    <dsp:sp modelId="{2B463C8C-2AFA-4248-A86E-8C22E8F9AE81}">
      <dsp:nvSpPr>
        <dsp:cNvPr id="0" name=""/>
        <dsp:cNvSpPr/>
      </dsp:nvSpPr>
      <dsp:spPr>
        <a:xfrm rot="5400000">
          <a:off x="7119785" y="2921164"/>
          <a:ext cx="415151" cy="353220"/>
        </a:xfrm>
        <a:prstGeom prst="flowChartExtract">
          <a:avLst/>
        </a:prstGeom>
        <a:solidFill>
          <a:schemeClr val="lt1">
            <a:hueOff val="0"/>
            <a:satOff val="0"/>
            <a:lumOff val="0"/>
            <a:alphaOff val="0"/>
          </a:schemeClr>
        </a:solidFill>
        <a:ln w="9525" cap="flat" cmpd="sng" algn="ctr">
          <a:solidFill>
            <a:srgbClr val="FF0000"/>
          </a:solidFill>
          <a:prstDash val="solid"/>
        </a:ln>
        <a:effectLst/>
      </dsp:spPr>
      <dsp:style>
        <a:lnRef idx="1">
          <a:scrgbClr r="0" g="0" b="0"/>
        </a:lnRef>
        <a:fillRef idx="1">
          <a:scrgbClr r="0" g="0" b="0"/>
        </a:fillRef>
        <a:effectRef idx="0">
          <a:scrgbClr r="0" g="0" b="0"/>
        </a:effectRef>
        <a:fontRef idx="minor"/>
      </dsp:style>
    </dsp:sp>
    <dsp:sp modelId="{A2B6149C-627F-407D-BF27-67DB7540D099}">
      <dsp:nvSpPr>
        <dsp:cNvPr id="0" name=""/>
        <dsp:cNvSpPr/>
      </dsp:nvSpPr>
      <dsp:spPr>
        <a:xfrm>
          <a:off x="7786548" y="676058"/>
          <a:ext cx="1754330" cy="2825767"/>
        </a:xfrm>
        <a:prstGeom prst="rect">
          <a:avLst/>
        </a:prstGeom>
        <a:solidFill>
          <a:srgbClr val="92D050">
            <a:alpha val="90000"/>
          </a:srgbClr>
        </a:solid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150000"/>
            </a:lnSpc>
            <a:spcBef>
              <a:spcPct val="0"/>
            </a:spcBef>
            <a:spcAft>
              <a:spcPct val="35000"/>
            </a:spcAft>
            <a:buNone/>
          </a:pPr>
          <a:r>
            <a:rPr lang="en-GB" sz="2000" kern="1200" dirty="0">
              <a:solidFill>
                <a:schemeClr val="tx1"/>
              </a:solidFill>
              <a:latin typeface="Calibri"/>
              <a:ea typeface="+mn-ea"/>
              <a:cs typeface="+mn-cs"/>
            </a:rPr>
            <a:t>Release PROD</a:t>
          </a:r>
        </a:p>
        <a:p>
          <a:pPr marL="0" lvl="0" indent="0" algn="ctr" defTabSz="889000">
            <a:lnSpc>
              <a:spcPct val="150000"/>
            </a:lnSpc>
            <a:spcBef>
              <a:spcPct val="0"/>
            </a:spcBef>
            <a:spcAft>
              <a:spcPct val="35000"/>
            </a:spcAft>
            <a:buNone/>
          </a:pPr>
          <a:endParaRPr lang="en-GB" sz="2000" kern="1200" dirty="0">
            <a:solidFill>
              <a:schemeClr val="tx1"/>
            </a:solidFill>
            <a:latin typeface="Calibri"/>
            <a:ea typeface="+mn-ea"/>
            <a:cs typeface="+mn-cs"/>
          </a:endParaRPr>
        </a:p>
      </dsp:txBody>
      <dsp:txXfrm>
        <a:off x="7786548" y="676058"/>
        <a:ext cx="1754330" cy="28257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3B2F0-4C9B-4A10-BCBB-93B02D070E7E}">
      <dsp:nvSpPr>
        <dsp:cNvPr id="0" name=""/>
        <dsp:cNvSpPr/>
      </dsp:nvSpPr>
      <dsp:spPr>
        <a:xfrm>
          <a:off x="11" y="233616"/>
          <a:ext cx="3082373" cy="2014299"/>
        </a:xfrm>
        <a:prstGeom prst="roundRect">
          <a:avLst/>
        </a:prstGeom>
        <a:gradFill rotWithShape="0">
          <a:gsLst>
            <a:gs pos="0">
              <a:srgbClr val="1169B2">
                <a:hueOff val="0"/>
                <a:satOff val="0"/>
                <a:lumOff val="0"/>
                <a:alphaOff val="0"/>
                <a:shade val="51000"/>
                <a:satMod val="130000"/>
              </a:srgbClr>
            </a:gs>
            <a:gs pos="80000">
              <a:srgbClr val="1169B2">
                <a:hueOff val="0"/>
                <a:satOff val="0"/>
                <a:lumOff val="0"/>
                <a:alphaOff val="0"/>
                <a:shade val="93000"/>
                <a:satMod val="130000"/>
              </a:srgbClr>
            </a:gs>
            <a:gs pos="100000">
              <a:srgbClr val="1169B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GB" sz="5400" kern="1200" dirty="0">
              <a:solidFill>
                <a:srgbClr val="FEFFFF"/>
              </a:solidFill>
              <a:latin typeface="Calibri"/>
              <a:ea typeface="+mn-ea"/>
              <a:cs typeface="+mn-cs"/>
            </a:rPr>
            <a:t>CI\CD</a:t>
          </a:r>
        </a:p>
      </dsp:txBody>
      <dsp:txXfrm>
        <a:off x="98341" y="331946"/>
        <a:ext cx="2885713" cy="1817639"/>
      </dsp:txXfrm>
    </dsp:sp>
    <dsp:sp modelId="{3C38871A-39AB-4335-A5E5-39C822422678}">
      <dsp:nvSpPr>
        <dsp:cNvPr id="0" name=""/>
        <dsp:cNvSpPr/>
      </dsp:nvSpPr>
      <dsp:spPr>
        <a:xfrm>
          <a:off x="5335145" y="247500"/>
          <a:ext cx="2838040" cy="1911224"/>
        </a:xfrm>
        <a:prstGeom prst="roundRect">
          <a:avLst/>
        </a:prstGeom>
        <a:gradFill rotWithShape="0">
          <a:gsLst>
            <a:gs pos="0">
              <a:srgbClr val="8ABD24">
                <a:hueOff val="0"/>
                <a:satOff val="0"/>
                <a:lumOff val="0"/>
                <a:alphaOff val="0"/>
                <a:shade val="51000"/>
                <a:satMod val="130000"/>
              </a:srgbClr>
            </a:gs>
            <a:gs pos="80000">
              <a:srgbClr val="8ABD24">
                <a:hueOff val="0"/>
                <a:satOff val="0"/>
                <a:lumOff val="0"/>
                <a:alphaOff val="0"/>
                <a:shade val="93000"/>
                <a:satMod val="130000"/>
              </a:srgbClr>
            </a:gs>
            <a:gs pos="100000">
              <a:srgbClr val="8ABD24">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GB" sz="4800" kern="1200" dirty="0">
              <a:solidFill>
                <a:srgbClr val="FEFFFF"/>
              </a:solidFill>
              <a:latin typeface="Calibri"/>
              <a:ea typeface="+mn-ea"/>
              <a:cs typeface="+mn-cs"/>
            </a:rPr>
            <a:t>DevOps</a:t>
          </a:r>
        </a:p>
      </dsp:txBody>
      <dsp:txXfrm>
        <a:off x="5428443" y="340798"/>
        <a:ext cx="2651444" cy="17246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1B3C87-0267-430F-BF79-42F8D3075A9A}">
      <dsp:nvSpPr>
        <dsp:cNvPr id="0" name=""/>
        <dsp:cNvSpPr/>
      </dsp:nvSpPr>
      <dsp:spPr>
        <a:xfrm>
          <a:off x="658723" y="936093"/>
          <a:ext cx="11053356" cy="3855991"/>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C77BB6-91DD-47C2-AC6A-15F527C193B1}">
      <dsp:nvSpPr>
        <dsp:cNvPr id="0" name=""/>
        <dsp:cNvSpPr/>
      </dsp:nvSpPr>
      <dsp:spPr>
        <a:xfrm>
          <a:off x="943287" y="1224137"/>
          <a:ext cx="4934314" cy="3738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ctr" defTabSz="1066800">
            <a:lnSpc>
              <a:spcPct val="90000"/>
            </a:lnSpc>
            <a:spcBef>
              <a:spcPct val="0"/>
            </a:spcBef>
            <a:spcAft>
              <a:spcPct val="35000"/>
            </a:spcAft>
            <a:buNone/>
          </a:pPr>
          <a:r>
            <a:rPr lang="en-GB" sz="2400" kern="1200" dirty="0"/>
            <a:t>Pros</a:t>
          </a:r>
        </a:p>
        <a:p>
          <a:pPr marL="0" lvl="0" indent="0" algn="ctr" defTabSz="1066800">
            <a:lnSpc>
              <a:spcPct val="90000"/>
            </a:lnSpc>
            <a:spcBef>
              <a:spcPct val="0"/>
            </a:spcBef>
            <a:spcAft>
              <a:spcPct val="35000"/>
            </a:spcAft>
            <a:buNone/>
          </a:pPr>
          <a:endParaRPr lang="en-GB" sz="2400" kern="1200" dirty="0"/>
        </a:p>
        <a:p>
          <a:pPr marL="228600" lvl="1" indent="-228600" algn="l" defTabSz="1066800">
            <a:lnSpc>
              <a:spcPct val="90000"/>
            </a:lnSpc>
            <a:spcBef>
              <a:spcPct val="0"/>
            </a:spcBef>
            <a:spcAft>
              <a:spcPct val="15000"/>
            </a:spcAft>
            <a:buChar char="•"/>
          </a:pPr>
          <a:r>
            <a:rPr lang="en-GB" sz="2400" kern="1200" dirty="0">
              <a:solidFill>
                <a:schemeClr val="tx2"/>
              </a:solidFill>
            </a:rPr>
            <a:t>Faster and easier environment promotion</a:t>
          </a:r>
          <a:endParaRPr lang="en-GB" sz="2400" kern="1200" dirty="0"/>
        </a:p>
        <a:p>
          <a:pPr marL="228600" lvl="1" indent="-228600" algn="l" defTabSz="1066800">
            <a:lnSpc>
              <a:spcPct val="90000"/>
            </a:lnSpc>
            <a:spcBef>
              <a:spcPct val="0"/>
            </a:spcBef>
            <a:spcAft>
              <a:spcPct val="15000"/>
            </a:spcAft>
            <a:buChar char="•"/>
          </a:pPr>
          <a:r>
            <a:rPr lang="en-GB" sz="2400" kern="1200" dirty="0">
              <a:solidFill>
                <a:schemeClr val="tx2"/>
              </a:solidFill>
            </a:rPr>
            <a:t>Self documenting</a:t>
          </a:r>
          <a:endParaRPr lang="en-GB" sz="2400" kern="1200" dirty="0"/>
        </a:p>
        <a:p>
          <a:pPr marL="228600" lvl="1" indent="-228600" algn="l" defTabSz="1066800">
            <a:lnSpc>
              <a:spcPct val="90000"/>
            </a:lnSpc>
            <a:spcBef>
              <a:spcPct val="0"/>
            </a:spcBef>
            <a:spcAft>
              <a:spcPct val="15000"/>
            </a:spcAft>
            <a:buChar char="•"/>
          </a:pPr>
          <a:r>
            <a:rPr lang="en-GB" sz="2400" kern="1200" dirty="0">
              <a:solidFill>
                <a:srgbClr val="1F497D"/>
              </a:solidFill>
              <a:latin typeface="Calibri"/>
              <a:ea typeface="+mn-ea"/>
              <a:cs typeface="+mn-cs"/>
            </a:rPr>
            <a:t>Holds infrastructure as a code</a:t>
          </a:r>
        </a:p>
        <a:p>
          <a:pPr marL="228600" lvl="1" indent="-228600" algn="l" defTabSz="1066800">
            <a:lnSpc>
              <a:spcPct val="90000"/>
            </a:lnSpc>
            <a:spcBef>
              <a:spcPct val="0"/>
            </a:spcBef>
            <a:spcAft>
              <a:spcPct val="15000"/>
            </a:spcAft>
            <a:buChar char="•"/>
          </a:pPr>
          <a:r>
            <a:rPr lang="en-GB" sz="2400" kern="1200" dirty="0">
              <a:solidFill>
                <a:srgbClr val="1F497D"/>
              </a:solidFill>
              <a:latin typeface="Calibri"/>
              <a:ea typeface="+mn-ea"/>
              <a:cs typeface="+mn-cs"/>
            </a:rPr>
            <a:t>Ability to setup new environment quickly</a:t>
          </a:r>
        </a:p>
        <a:p>
          <a:pPr marL="228600" lvl="1" indent="-228600" algn="l" defTabSz="1066800">
            <a:lnSpc>
              <a:spcPct val="90000"/>
            </a:lnSpc>
            <a:spcBef>
              <a:spcPct val="0"/>
            </a:spcBef>
            <a:spcAft>
              <a:spcPct val="15000"/>
            </a:spcAft>
            <a:buChar char="•"/>
          </a:pPr>
          <a:r>
            <a:rPr lang="en-GB" sz="2400" kern="1200" dirty="0">
              <a:solidFill>
                <a:srgbClr val="1F497D"/>
              </a:solidFill>
              <a:latin typeface="Calibri"/>
              <a:ea typeface="+mn-ea"/>
              <a:cs typeface="+mn-cs"/>
            </a:rPr>
            <a:t>Less error prone</a:t>
          </a:r>
        </a:p>
      </dsp:txBody>
      <dsp:txXfrm>
        <a:off x="943287" y="1224137"/>
        <a:ext cx="4934314" cy="3738007"/>
      </dsp:txXfrm>
    </dsp:sp>
    <dsp:sp modelId="{7D7EFB12-07BE-4CBE-9AB4-9F5E8D00F005}">
      <dsp:nvSpPr>
        <dsp:cNvPr id="0" name=""/>
        <dsp:cNvSpPr/>
      </dsp:nvSpPr>
      <dsp:spPr>
        <a:xfrm>
          <a:off x="6264713" y="1224137"/>
          <a:ext cx="5292068" cy="3738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ctr" defTabSz="1066800">
            <a:lnSpc>
              <a:spcPct val="90000"/>
            </a:lnSpc>
            <a:spcBef>
              <a:spcPct val="0"/>
            </a:spcBef>
            <a:spcAft>
              <a:spcPct val="35000"/>
            </a:spcAft>
            <a:buNone/>
          </a:pPr>
          <a:r>
            <a:rPr lang="en-GB" sz="2400" kern="1200" dirty="0"/>
            <a:t>Cons</a:t>
          </a:r>
        </a:p>
        <a:p>
          <a:pPr marL="0" lvl="0" indent="0" algn="ctr" defTabSz="1066800">
            <a:lnSpc>
              <a:spcPct val="90000"/>
            </a:lnSpc>
            <a:spcBef>
              <a:spcPct val="0"/>
            </a:spcBef>
            <a:spcAft>
              <a:spcPct val="35000"/>
            </a:spcAft>
            <a:buNone/>
          </a:pPr>
          <a:endParaRPr lang="en-GB" sz="2400" kern="1200" dirty="0"/>
        </a:p>
        <a:p>
          <a:pPr marL="228600" lvl="1" indent="-228600" algn="l" defTabSz="1066800">
            <a:lnSpc>
              <a:spcPct val="90000"/>
            </a:lnSpc>
            <a:spcBef>
              <a:spcPct val="0"/>
            </a:spcBef>
            <a:spcAft>
              <a:spcPct val="15000"/>
            </a:spcAft>
            <a:buChar char="•"/>
          </a:pPr>
          <a:r>
            <a:rPr lang="en-GB" sz="2400" kern="1200" dirty="0">
              <a:solidFill>
                <a:schemeClr val="tx2"/>
              </a:solidFill>
            </a:rPr>
            <a:t>Require initial configuration</a:t>
          </a:r>
          <a:endParaRPr lang="en-GB" sz="2400" kern="1200" dirty="0"/>
        </a:p>
        <a:p>
          <a:pPr marL="228600" lvl="1" indent="-228600" algn="l" defTabSz="1066800">
            <a:lnSpc>
              <a:spcPct val="90000"/>
            </a:lnSpc>
            <a:spcBef>
              <a:spcPct val="0"/>
            </a:spcBef>
            <a:spcAft>
              <a:spcPct val="15000"/>
            </a:spcAft>
            <a:buChar char="•"/>
          </a:pPr>
          <a:r>
            <a:rPr lang="en-GB" sz="2400" kern="1200" dirty="0">
              <a:solidFill>
                <a:schemeClr val="tx2"/>
              </a:solidFill>
            </a:rPr>
            <a:t>Needs Dev effort for creation and updates</a:t>
          </a:r>
          <a:endParaRPr lang="en-GB" sz="2400" kern="1200" dirty="0"/>
        </a:p>
        <a:p>
          <a:pPr marL="228600" lvl="1" indent="-228600" algn="l" defTabSz="1066800">
            <a:lnSpc>
              <a:spcPct val="90000"/>
            </a:lnSpc>
            <a:spcBef>
              <a:spcPct val="0"/>
            </a:spcBef>
            <a:spcAft>
              <a:spcPct val="15000"/>
            </a:spcAft>
            <a:buChar char="•"/>
          </a:pPr>
          <a:r>
            <a:rPr lang="en-GB" sz="2400" kern="1200" dirty="0">
              <a:solidFill>
                <a:schemeClr val="tx2"/>
              </a:solidFill>
            </a:rPr>
            <a:t>Can get very complex</a:t>
          </a:r>
          <a:endParaRPr lang="en-GB" sz="2400" kern="1200" dirty="0"/>
        </a:p>
        <a:p>
          <a:pPr marL="228600" lvl="1" indent="-228600" algn="l" defTabSz="1066800">
            <a:lnSpc>
              <a:spcPct val="90000"/>
            </a:lnSpc>
            <a:spcBef>
              <a:spcPct val="0"/>
            </a:spcBef>
            <a:spcAft>
              <a:spcPct val="15000"/>
            </a:spcAft>
            <a:buChar char="•"/>
          </a:pPr>
          <a:endParaRPr lang="en-GB" sz="2400" kern="1200" dirty="0"/>
        </a:p>
      </dsp:txBody>
      <dsp:txXfrm>
        <a:off x="6264713" y="1224137"/>
        <a:ext cx="5292068" cy="3738007"/>
      </dsp:txXfrm>
    </dsp:sp>
    <dsp:sp modelId="{E25EA590-560E-4666-881F-72EC48FEBE5D}">
      <dsp:nvSpPr>
        <dsp:cNvPr id="0" name=""/>
        <dsp:cNvSpPr/>
      </dsp:nvSpPr>
      <dsp:spPr>
        <a:xfrm>
          <a:off x="1080115" y="1106111"/>
          <a:ext cx="661851" cy="716238"/>
        </a:xfrm>
        <a:prstGeom prst="plus">
          <a:avLst>
            <a:gd name="adj" fmla="val 328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055582-824A-4298-8889-BDCFE5565CF9}">
      <dsp:nvSpPr>
        <dsp:cNvPr id="0" name=""/>
        <dsp:cNvSpPr/>
      </dsp:nvSpPr>
      <dsp:spPr>
        <a:xfrm>
          <a:off x="6696742" y="1384778"/>
          <a:ext cx="610183" cy="25418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D6D3EC-F84D-4DD5-B0A8-2269245FBE2C}">
      <dsp:nvSpPr>
        <dsp:cNvPr id="0" name=""/>
        <dsp:cNvSpPr/>
      </dsp:nvSpPr>
      <dsp:spPr>
        <a:xfrm>
          <a:off x="6021644" y="1101806"/>
          <a:ext cx="971" cy="3570156"/>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C3D44-C51F-4F77-BC16-B409763318AC}">
      <dsp:nvSpPr>
        <dsp:cNvPr id="0" name=""/>
        <dsp:cNvSpPr/>
      </dsp:nvSpPr>
      <dsp:spPr>
        <a:xfrm rot="5400000">
          <a:off x="-337612" y="342192"/>
          <a:ext cx="2250747" cy="1575523"/>
        </a:xfrm>
        <a:prstGeom prst="chevron">
          <a:avLst/>
        </a:prstGeom>
        <a:gradFill rotWithShape="0">
          <a:gsLst>
            <a:gs pos="0">
              <a:srgbClr val="1169B2">
                <a:hueOff val="0"/>
                <a:satOff val="0"/>
                <a:lumOff val="0"/>
                <a:alphaOff val="0"/>
                <a:shade val="51000"/>
                <a:satMod val="130000"/>
              </a:srgbClr>
            </a:gs>
            <a:gs pos="80000">
              <a:srgbClr val="1169B2">
                <a:hueOff val="0"/>
                <a:satOff val="0"/>
                <a:lumOff val="0"/>
                <a:alphaOff val="0"/>
                <a:shade val="93000"/>
                <a:satMod val="130000"/>
              </a:srgbClr>
            </a:gs>
            <a:gs pos="100000">
              <a:srgbClr val="1169B2">
                <a:hueOff val="0"/>
                <a:satOff val="0"/>
                <a:lumOff val="0"/>
                <a:alphaOff val="0"/>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FEFFFF"/>
              </a:solidFill>
              <a:latin typeface="Calibri"/>
              <a:ea typeface="+mn-ea"/>
              <a:cs typeface="+mn-cs"/>
            </a:rPr>
            <a:t>Build Stage (CI)</a:t>
          </a:r>
        </a:p>
      </dsp:txBody>
      <dsp:txXfrm rot="-5400000">
        <a:off x="1" y="792342"/>
        <a:ext cx="1575523" cy="675224"/>
      </dsp:txXfrm>
    </dsp:sp>
    <dsp:sp modelId="{A87FE3CB-DE7B-47CE-BABB-F56024193487}">
      <dsp:nvSpPr>
        <dsp:cNvPr id="0" name=""/>
        <dsp:cNvSpPr/>
      </dsp:nvSpPr>
      <dsp:spPr>
        <a:xfrm rot="5400000">
          <a:off x="5535182" y="-3955079"/>
          <a:ext cx="1462985" cy="9382304"/>
        </a:xfrm>
        <a:prstGeom prst="round2SameRect">
          <a:avLst/>
        </a:prstGeom>
        <a:solidFill>
          <a:srgbClr val="1169B2">
            <a:tint val="40000"/>
            <a:alpha val="90000"/>
            <a:hueOff val="0"/>
            <a:satOff val="0"/>
            <a:lumOff val="0"/>
            <a:alphaOff val="0"/>
          </a:srgbClr>
        </a:solidFill>
        <a:ln w="9525" cap="flat" cmpd="sng" algn="ctr">
          <a:solidFill>
            <a:srgbClr val="1169B2">
              <a:tint val="40000"/>
              <a:alpha val="90000"/>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100000"/>
            </a:lnSpc>
            <a:spcBef>
              <a:spcPct val="0"/>
            </a:spcBef>
            <a:spcAft>
              <a:spcPct val="15000"/>
            </a:spcAft>
            <a:buChar char="•"/>
          </a:pPr>
          <a:r>
            <a:rPr lang="en-GB" sz="1600" kern="1200" dirty="0">
              <a:solidFill>
                <a:schemeClr val="tx1"/>
              </a:solidFill>
            </a:rPr>
            <a:t>Collect files from GIT (Scripts, Code, ARM)</a:t>
          </a:r>
          <a:endParaRPr lang="en-GB" sz="1600" kern="1200" dirty="0">
            <a:solidFill>
              <a:schemeClr val="tx1"/>
            </a:solidFill>
            <a:latin typeface="Calibri"/>
            <a:ea typeface="+mn-ea"/>
            <a:cs typeface="+mn-cs"/>
          </a:endParaRPr>
        </a:p>
        <a:p>
          <a:pPr marL="171450" lvl="1" indent="-171450" algn="l" defTabSz="711200">
            <a:lnSpc>
              <a:spcPct val="100000"/>
            </a:lnSpc>
            <a:spcBef>
              <a:spcPct val="0"/>
            </a:spcBef>
            <a:spcAft>
              <a:spcPct val="15000"/>
            </a:spcAft>
            <a:buChar char="•"/>
          </a:pPr>
          <a:r>
            <a:rPr lang="en-GB" sz="1600" kern="1200" dirty="0">
              <a:solidFill>
                <a:schemeClr val="tx1"/>
              </a:solidFill>
            </a:rPr>
            <a:t>Build project</a:t>
          </a:r>
          <a:endParaRPr lang="en-GB" sz="1600" kern="1200" dirty="0">
            <a:solidFill>
              <a:schemeClr val="tx1"/>
            </a:solidFill>
            <a:latin typeface="Calibri"/>
            <a:ea typeface="+mn-ea"/>
            <a:cs typeface="+mn-cs"/>
          </a:endParaRPr>
        </a:p>
        <a:p>
          <a:pPr marL="171450" lvl="1" indent="-171450" algn="l" defTabSz="711200">
            <a:lnSpc>
              <a:spcPct val="100000"/>
            </a:lnSpc>
            <a:spcBef>
              <a:spcPct val="0"/>
            </a:spcBef>
            <a:spcAft>
              <a:spcPct val="15000"/>
            </a:spcAft>
            <a:buChar char="•"/>
          </a:pPr>
          <a:r>
            <a:rPr lang="en-GB" sz="1600" kern="1200" dirty="0">
              <a:solidFill>
                <a:schemeClr val="tx1"/>
              </a:solidFill>
            </a:rPr>
            <a:t>Run Unit Tests (if applicable)</a:t>
          </a:r>
          <a:endParaRPr lang="en-GB" sz="1600" kern="1200" dirty="0">
            <a:solidFill>
              <a:schemeClr val="tx1"/>
            </a:solidFill>
            <a:latin typeface="Calibri"/>
            <a:ea typeface="+mn-ea"/>
            <a:cs typeface="+mn-cs"/>
          </a:endParaRPr>
        </a:p>
        <a:p>
          <a:pPr marL="171450" lvl="1" indent="-171450" algn="l" defTabSz="711200">
            <a:lnSpc>
              <a:spcPct val="100000"/>
            </a:lnSpc>
            <a:spcBef>
              <a:spcPct val="0"/>
            </a:spcBef>
            <a:spcAft>
              <a:spcPct val="15000"/>
            </a:spcAft>
            <a:buChar char="•"/>
          </a:pPr>
          <a:r>
            <a:rPr lang="en-GB" sz="1600" kern="1200" dirty="0">
              <a:solidFill>
                <a:schemeClr val="tx1"/>
              </a:solidFill>
            </a:rPr>
            <a:t>Package Artefacts and create trigger Release</a:t>
          </a:r>
          <a:endParaRPr lang="en-GB" sz="1600" kern="1200" dirty="0">
            <a:solidFill>
              <a:schemeClr val="tx1"/>
            </a:solidFill>
            <a:latin typeface="Calibri"/>
            <a:ea typeface="+mn-ea"/>
            <a:cs typeface="+mn-cs"/>
          </a:endParaRPr>
        </a:p>
      </dsp:txBody>
      <dsp:txXfrm rot="-5400000">
        <a:off x="1575523" y="75997"/>
        <a:ext cx="9310887" cy="1320151"/>
      </dsp:txXfrm>
    </dsp:sp>
    <dsp:sp modelId="{0D7555D5-536C-421C-A34B-AB6FAFE6A4D1}">
      <dsp:nvSpPr>
        <dsp:cNvPr id="0" name=""/>
        <dsp:cNvSpPr/>
      </dsp:nvSpPr>
      <dsp:spPr>
        <a:xfrm rot="5400000">
          <a:off x="-337612" y="2307592"/>
          <a:ext cx="2250747" cy="1575523"/>
        </a:xfrm>
        <a:prstGeom prst="chevron">
          <a:avLst/>
        </a:prstGeom>
        <a:solidFill>
          <a:srgbClr val="92D050">
            <a:alpha val="90000"/>
          </a:srgbClr>
        </a:solidFill>
        <a:ln w="9525" cap="flat" cmpd="sng" algn="ctr">
          <a:solidFill>
            <a:srgbClr val="1169B2">
              <a:tint val="40000"/>
              <a:alpha val="90000"/>
              <a:hueOff val="0"/>
              <a:satOff val="0"/>
              <a:lumOff val="0"/>
              <a:alphaOff val="0"/>
            </a:srgb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50000"/>
            </a:lnSpc>
            <a:spcBef>
              <a:spcPct val="0"/>
            </a:spcBef>
            <a:spcAft>
              <a:spcPct val="35000"/>
            </a:spcAft>
            <a:buNone/>
          </a:pPr>
          <a:r>
            <a:rPr lang="en-GB" sz="2000" kern="1200" dirty="0">
              <a:solidFill>
                <a:schemeClr val="tx1"/>
              </a:solidFill>
              <a:latin typeface="Calibri"/>
              <a:ea typeface="+mn-ea"/>
              <a:cs typeface="+mn-cs"/>
            </a:rPr>
            <a:t>Release Stage (CD)</a:t>
          </a:r>
        </a:p>
      </dsp:txBody>
      <dsp:txXfrm rot="-5400000">
        <a:off x="1" y="2757742"/>
        <a:ext cx="1575523" cy="675224"/>
      </dsp:txXfrm>
    </dsp:sp>
    <dsp:sp modelId="{C2C1C363-4C4E-4649-9D8C-242EE32779DA}">
      <dsp:nvSpPr>
        <dsp:cNvPr id="0" name=""/>
        <dsp:cNvSpPr/>
      </dsp:nvSpPr>
      <dsp:spPr>
        <a:xfrm rot="5400000">
          <a:off x="5534798" y="-1989294"/>
          <a:ext cx="1463755" cy="9382304"/>
        </a:xfrm>
        <a:prstGeom prst="round2SameRect">
          <a:avLst/>
        </a:prstGeom>
        <a:solidFill>
          <a:srgbClr val="1169B2">
            <a:tint val="40000"/>
            <a:alpha val="90000"/>
            <a:hueOff val="0"/>
            <a:satOff val="0"/>
            <a:lumOff val="0"/>
            <a:alphaOff val="0"/>
          </a:srgbClr>
        </a:solidFill>
        <a:ln w="9525" cap="flat" cmpd="sng" algn="ctr">
          <a:solidFill>
            <a:srgbClr val="1169B2">
              <a:tint val="40000"/>
              <a:alpha val="90000"/>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100000"/>
            </a:lnSpc>
            <a:spcBef>
              <a:spcPct val="0"/>
            </a:spcBef>
            <a:spcAft>
              <a:spcPct val="15000"/>
            </a:spcAft>
            <a:buChar char="•"/>
          </a:pPr>
          <a:r>
            <a:rPr lang="en-GB" sz="1600" kern="1200" dirty="0">
              <a:solidFill>
                <a:schemeClr val="tx1"/>
              </a:solidFill>
              <a:latin typeface="Calibri"/>
              <a:ea typeface="+mn-ea"/>
              <a:cs typeface="+mn-cs"/>
            </a:rPr>
            <a:t>Download Build Artefact</a:t>
          </a:r>
        </a:p>
        <a:p>
          <a:pPr marL="171450" lvl="1" indent="-171450" algn="l" defTabSz="711200">
            <a:lnSpc>
              <a:spcPct val="100000"/>
            </a:lnSpc>
            <a:spcBef>
              <a:spcPct val="0"/>
            </a:spcBef>
            <a:spcAft>
              <a:spcPct val="15000"/>
            </a:spcAft>
            <a:buChar char="•"/>
          </a:pPr>
          <a:r>
            <a:rPr lang="en-GB" sz="1600" kern="1200" dirty="0">
              <a:solidFill>
                <a:schemeClr val="tx1"/>
              </a:solidFill>
              <a:latin typeface="Calibri"/>
              <a:ea typeface="+mn-ea"/>
              <a:cs typeface="+mn-cs"/>
            </a:rPr>
            <a:t>Inject Environment variables (to deploy Environment)</a:t>
          </a:r>
        </a:p>
        <a:p>
          <a:pPr marL="171450" lvl="1" indent="-171450" algn="l" defTabSz="711200">
            <a:lnSpc>
              <a:spcPct val="100000"/>
            </a:lnSpc>
            <a:spcBef>
              <a:spcPct val="0"/>
            </a:spcBef>
            <a:spcAft>
              <a:spcPct val="15000"/>
            </a:spcAft>
            <a:buChar char="•"/>
          </a:pPr>
          <a:r>
            <a:rPr lang="en-GB" sz="1600" kern="1200" dirty="0">
              <a:solidFill>
                <a:schemeClr val="tx1"/>
              </a:solidFill>
              <a:latin typeface="Calibri"/>
              <a:ea typeface="+mn-ea"/>
              <a:cs typeface="+mn-cs"/>
            </a:rPr>
            <a:t>Deploy Infrastructure </a:t>
          </a:r>
        </a:p>
        <a:p>
          <a:pPr marL="171450" lvl="1" indent="-171450" algn="l" defTabSz="711200">
            <a:lnSpc>
              <a:spcPct val="100000"/>
            </a:lnSpc>
            <a:spcBef>
              <a:spcPct val="0"/>
            </a:spcBef>
            <a:spcAft>
              <a:spcPct val="15000"/>
            </a:spcAft>
            <a:buChar char="•"/>
          </a:pPr>
          <a:r>
            <a:rPr lang="en-GB" sz="1600" kern="1200" dirty="0">
              <a:solidFill>
                <a:schemeClr val="tx1"/>
              </a:solidFill>
              <a:latin typeface="Calibri"/>
              <a:ea typeface="+mn-ea"/>
              <a:cs typeface="+mn-cs"/>
            </a:rPr>
            <a:t>Deploy Code and Configuration</a:t>
          </a:r>
        </a:p>
      </dsp:txBody>
      <dsp:txXfrm rot="-5400000">
        <a:off x="1575524" y="2041435"/>
        <a:ext cx="9310849" cy="13208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B91082-FC66-4230-BA76-D5939B733AAD}">
      <dsp:nvSpPr>
        <dsp:cNvPr id="0" name=""/>
        <dsp:cNvSpPr/>
      </dsp:nvSpPr>
      <dsp:spPr>
        <a:xfrm rot="5400000">
          <a:off x="-203675" y="209140"/>
          <a:ext cx="1357833" cy="950483"/>
        </a:xfrm>
        <a:prstGeom prst="chevron">
          <a:avLst/>
        </a:prstGeom>
        <a:solidFill>
          <a:schemeClr val="bg1">
            <a:lumMod val="50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Font typeface="+mj-lt"/>
            <a:buNone/>
          </a:pPr>
          <a:r>
            <a:rPr lang="en-GB" sz="1100" kern="1200" dirty="0"/>
            <a:t>Create Solution</a:t>
          </a:r>
        </a:p>
      </dsp:txBody>
      <dsp:txXfrm rot="-5400000">
        <a:off x="1" y="480707"/>
        <a:ext cx="950483" cy="407350"/>
      </dsp:txXfrm>
    </dsp:sp>
    <dsp:sp modelId="{E1DC14B0-E71B-4F78-A4CC-AD3D0E246F5D}">
      <dsp:nvSpPr>
        <dsp:cNvPr id="0" name=""/>
        <dsp:cNvSpPr/>
      </dsp:nvSpPr>
      <dsp:spPr>
        <a:xfrm rot="5400000">
          <a:off x="5645239" y="-4689289"/>
          <a:ext cx="882592" cy="10272103"/>
        </a:xfrm>
        <a:prstGeom prst="round2SameRect">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Font typeface="Calibri"/>
            <a:buNone/>
          </a:pPr>
          <a:r>
            <a:rPr lang="en-GB" sz="1400" kern="1200" dirty="0">
              <a:solidFill>
                <a:srgbClr val="1F497D"/>
              </a:solidFill>
              <a:latin typeface="Calibri"/>
              <a:ea typeface="+mn-ea"/>
              <a:cs typeface="+mn-cs"/>
            </a:rPr>
            <a:t>1. Create Project that stores code content (e.g., Database Project, Azure Function Project, AAS Project)</a:t>
          </a:r>
        </a:p>
        <a:p>
          <a:pPr marL="114300" lvl="1" indent="-114300" algn="l" defTabSz="622300">
            <a:lnSpc>
              <a:spcPct val="90000"/>
            </a:lnSpc>
            <a:spcBef>
              <a:spcPct val="0"/>
            </a:spcBef>
            <a:spcAft>
              <a:spcPct val="15000"/>
            </a:spcAft>
            <a:buFont typeface="Calibri"/>
            <a:buNone/>
          </a:pPr>
          <a:r>
            <a:rPr lang="en-GB" sz="1400" kern="1200" dirty="0">
              <a:solidFill>
                <a:srgbClr val="1F497D"/>
              </a:solidFill>
              <a:latin typeface="Calibri"/>
              <a:ea typeface="+mn-ea"/>
              <a:cs typeface="+mn-cs"/>
            </a:rPr>
            <a:t>2. Create Infrastructure as code</a:t>
          </a:r>
        </a:p>
        <a:p>
          <a:pPr marL="114300" lvl="1" indent="-114300" algn="l" defTabSz="622300">
            <a:lnSpc>
              <a:spcPct val="90000"/>
            </a:lnSpc>
            <a:spcBef>
              <a:spcPct val="0"/>
            </a:spcBef>
            <a:spcAft>
              <a:spcPct val="15000"/>
            </a:spcAft>
            <a:buFont typeface="Calibri"/>
            <a:buNone/>
          </a:pPr>
          <a:r>
            <a:rPr lang="en-GB" sz="1400" kern="1200" dirty="0">
              <a:solidFill>
                <a:srgbClr val="1F497D"/>
              </a:solidFill>
              <a:latin typeface="Calibri"/>
              <a:ea typeface="+mn-ea"/>
              <a:cs typeface="+mn-cs"/>
            </a:rPr>
            <a:t>3. Create helper scripts (PS1, BASH etc.) to support deployment</a:t>
          </a:r>
        </a:p>
        <a:p>
          <a:pPr marL="114300" lvl="1" indent="-114300" algn="l" defTabSz="622300">
            <a:lnSpc>
              <a:spcPct val="90000"/>
            </a:lnSpc>
            <a:spcBef>
              <a:spcPct val="0"/>
            </a:spcBef>
            <a:spcAft>
              <a:spcPct val="15000"/>
            </a:spcAft>
            <a:buFont typeface="Calibri"/>
            <a:buNone/>
          </a:pPr>
          <a:r>
            <a:rPr lang="en-GB" sz="1400" kern="1200" dirty="0">
              <a:solidFill>
                <a:srgbClr val="1F497D"/>
              </a:solidFill>
              <a:latin typeface="Calibri"/>
              <a:ea typeface="+mn-ea"/>
              <a:cs typeface="+mn-cs"/>
            </a:rPr>
            <a:t>4. Commit all the code to source control</a:t>
          </a:r>
        </a:p>
      </dsp:txBody>
      <dsp:txXfrm rot="-5400000">
        <a:off x="950484" y="48551"/>
        <a:ext cx="10229018" cy="796422"/>
      </dsp:txXfrm>
    </dsp:sp>
    <dsp:sp modelId="{0134A57F-1698-4A95-952A-AD4945A09852}">
      <dsp:nvSpPr>
        <dsp:cNvPr id="0" name=""/>
        <dsp:cNvSpPr/>
      </dsp:nvSpPr>
      <dsp:spPr>
        <a:xfrm rot="5400000">
          <a:off x="-203675" y="1421687"/>
          <a:ext cx="1357833" cy="950483"/>
        </a:xfrm>
        <a:prstGeom prst="chevron">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Font typeface="+mj-lt"/>
            <a:buNone/>
          </a:pPr>
          <a:r>
            <a:rPr lang="en-GB" sz="1100" kern="1200" dirty="0"/>
            <a:t>Configure Azure Tenant</a:t>
          </a:r>
        </a:p>
      </dsp:txBody>
      <dsp:txXfrm rot="-5400000">
        <a:off x="1" y="1693254"/>
        <a:ext cx="950483" cy="407350"/>
      </dsp:txXfrm>
    </dsp:sp>
    <dsp:sp modelId="{9F96A36B-F9ED-486E-B6D6-B7D4FA1E97C6}">
      <dsp:nvSpPr>
        <dsp:cNvPr id="0" name=""/>
        <dsp:cNvSpPr/>
      </dsp:nvSpPr>
      <dsp:spPr>
        <a:xfrm rot="5400000">
          <a:off x="5645239" y="-3476742"/>
          <a:ext cx="882592" cy="10272103"/>
        </a:xfrm>
        <a:prstGeom prst="round2SameRect">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Font typeface="Arial" panose="020B0604020202020204" pitchFamily="34" charset="0"/>
            <a:buNone/>
          </a:pPr>
          <a:r>
            <a:rPr lang="en-GB" sz="1400" kern="1200" dirty="0">
              <a:solidFill>
                <a:schemeClr val="tx2"/>
              </a:solidFill>
              <a:latin typeface="+mj-lt"/>
            </a:rPr>
            <a:t>Create Required AAD Objects for all environments (AAD Groups and Service Principals)</a:t>
          </a:r>
          <a:endParaRPr lang="en-GB" sz="1400" kern="1200" dirty="0"/>
        </a:p>
        <a:p>
          <a:pPr marL="114300" lvl="1" indent="-114300" algn="l" defTabSz="622300">
            <a:lnSpc>
              <a:spcPct val="90000"/>
            </a:lnSpc>
            <a:spcBef>
              <a:spcPct val="0"/>
            </a:spcBef>
            <a:spcAft>
              <a:spcPct val="15000"/>
            </a:spcAft>
            <a:buFont typeface="Arial" panose="020B0604020202020204" pitchFamily="34" charset="0"/>
            <a:buNone/>
          </a:pPr>
          <a:r>
            <a:rPr lang="en-GB" sz="1400" kern="1200" dirty="0">
              <a:solidFill>
                <a:schemeClr val="tx2"/>
              </a:solidFill>
              <a:latin typeface="+mj-lt"/>
            </a:rPr>
            <a:t>Setup Environment Resource Groups/Subscription (RG per environment)</a:t>
          </a:r>
        </a:p>
      </dsp:txBody>
      <dsp:txXfrm rot="-5400000">
        <a:off x="950484" y="1261098"/>
        <a:ext cx="10229018" cy="796422"/>
      </dsp:txXfrm>
    </dsp:sp>
    <dsp:sp modelId="{22BBF819-9E7E-433F-9E94-71598A8AE8A7}">
      <dsp:nvSpPr>
        <dsp:cNvPr id="0" name=""/>
        <dsp:cNvSpPr/>
      </dsp:nvSpPr>
      <dsp:spPr>
        <a:xfrm rot="5400000">
          <a:off x="-203675" y="2634235"/>
          <a:ext cx="1357833" cy="950483"/>
        </a:xfrm>
        <a:prstGeom prst="chevron">
          <a:avLst/>
        </a:prstGeom>
        <a:solidFill>
          <a:schemeClr val="bg1">
            <a:lumMod val="50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Font typeface="+mj-lt"/>
            <a:buNone/>
          </a:pPr>
          <a:r>
            <a:rPr lang="en-GB" sz="1100" b="0" kern="1200" dirty="0"/>
            <a:t>Configure DevOps Project</a:t>
          </a:r>
          <a:endParaRPr lang="en-GB" sz="1100" kern="1200" dirty="0">
            <a:solidFill>
              <a:schemeClr val="tx2"/>
            </a:solidFill>
            <a:latin typeface="+mj-lt"/>
          </a:endParaRPr>
        </a:p>
      </dsp:txBody>
      <dsp:txXfrm rot="-5400000">
        <a:off x="1" y="2905802"/>
        <a:ext cx="950483" cy="407350"/>
      </dsp:txXfrm>
    </dsp:sp>
    <dsp:sp modelId="{9D68DBA2-CF96-44D5-A311-AD94D1BDAE65}">
      <dsp:nvSpPr>
        <dsp:cNvPr id="0" name=""/>
        <dsp:cNvSpPr/>
      </dsp:nvSpPr>
      <dsp:spPr>
        <a:xfrm rot="5400000">
          <a:off x="5645239" y="-2264195"/>
          <a:ext cx="882592" cy="10272103"/>
        </a:xfrm>
        <a:prstGeom prst="round2SameRect">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GB" sz="1400" kern="1200" dirty="0">
              <a:solidFill>
                <a:schemeClr val="tx2"/>
              </a:solidFill>
              <a:latin typeface="Ubuntu"/>
            </a:rPr>
            <a:t>Setup Service Connection to Azure Tenant from DevOps</a:t>
          </a:r>
        </a:p>
        <a:p>
          <a:pPr marL="114300" lvl="1" indent="-114300" algn="l" defTabSz="622300">
            <a:lnSpc>
              <a:spcPct val="90000"/>
            </a:lnSpc>
            <a:spcBef>
              <a:spcPct val="0"/>
            </a:spcBef>
            <a:spcAft>
              <a:spcPct val="15000"/>
            </a:spcAft>
            <a:buFont typeface="Arial" panose="020B0604020202020204" pitchFamily="34" charset="0"/>
            <a:buChar char="•"/>
          </a:pPr>
          <a:r>
            <a:rPr lang="en-GB" sz="1400" kern="1200" dirty="0">
              <a:solidFill>
                <a:schemeClr val="tx2"/>
              </a:solidFill>
              <a:latin typeface="Ubuntu"/>
            </a:rPr>
            <a:t>Setup Library Variable Group Sets fore each Environment </a:t>
          </a:r>
        </a:p>
        <a:p>
          <a:pPr marL="114300" lvl="1" indent="-114300" algn="l" defTabSz="622300">
            <a:lnSpc>
              <a:spcPct val="90000"/>
            </a:lnSpc>
            <a:spcBef>
              <a:spcPct val="0"/>
            </a:spcBef>
            <a:spcAft>
              <a:spcPct val="15000"/>
            </a:spcAft>
            <a:buFont typeface="Arial" panose="020B0604020202020204" pitchFamily="34" charset="0"/>
            <a:buChar char="•"/>
          </a:pPr>
          <a:r>
            <a:rPr lang="en-GB" sz="1400" kern="1200" dirty="0">
              <a:solidFill>
                <a:schemeClr val="tx2"/>
              </a:solidFill>
              <a:latin typeface="Ubuntu"/>
            </a:rPr>
            <a:t>Create DevOps pipelines (YAML) and save in source control (import pipeline if YAML created outside of DevOps)</a:t>
          </a:r>
        </a:p>
      </dsp:txBody>
      <dsp:txXfrm rot="-5400000">
        <a:off x="950484" y="2473645"/>
        <a:ext cx="10229018" cy="796422"/>
      </dsp:txXfrm>
    </dsp:sp>
    <dsp:sp modelId="{66259F63-0303-4854-A592-159D22193F05}">
      <dsp:nvSpPr>
        <dsp:cNvPr id="0" name=""/>
        <dsp:cNvSpPr/>
      </dsp:nvSpPr>
      <dsp:spPr>
        <a:xfrm rot="5400000">
          <a:off x="-203675" y="3846782"/>
          <a:ext cx="1357833" cy="950483"/>
        </a:xfrm>
        <a:prstGeom prst="chevron">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GB" sz="1100" b="0" kern="1200" dirty="0">
              <a:solidFill>
                <a:schemeClr val="bg1"/>
              </a:solidFill>
              <a:latin typeface="Ubuntu"/>
            </a:rPr>
            <a:t>Reconfigure Azure Portal </a:t>
          </a:r>
          <a:endParaRPr lang="en-GB" sz="1100" b="0" kern="1200" dirty="0">
            <a:solidFill>
              <a:schemeClr val="bg1"/>
            </a:solidFill>
          </a:endParaRPr>
        </a:p>
      </dsp:txBody>
      <dsp:txXfrm rot="-5400000">
        <a:off x="1" y="4118349"/>
        <a:ext cx="950483" cy="407350"/>
      </dsp:txXfrm>
    </dsp:sp>
    <dsp:sp modelId="{8CA62765-EAC0-4927-B89E-BC7C466F6CDA}">
      <dsp:nvSpPr>
        <dsp:cNvPr id="0" name=""/>
        <dsp:cNvSpPr/>
      </dsp:nvSpPr>
      <dsp:spPr>
        <a:xfrm rot="5400000">
          <a:off x="5645239" y="-1051648"/>
          <a:ext cx="882592" cy="10272103"/>
        </a:xfrm>
        <a:prstGeom prst="round2SameRect">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GB" sz="1400" kern="1200" dirty="0">
              <a:solidFill>
                <a:schemeClr val="tx2"/>
              </a:solidFill>
            </a:rPr>
            <a:t>Request Build Agent (IAM) Contributor on the Resource Group/Subscription (Owner required for setting up permissions via script)</a:t>
          </a:r>
        </a:p>
        <a:p>
          <a:pPr marL="114300" lvl="1" indent="-114300" algn="l" defTabSz="622300">
            <a:lnSpc>
              <a:spcPct val="90000"/>
            </a:lnSpc>
            <a:spcBef>
              <a:spcPct val="0"/>
            </a:spcBef>
            <a:spcAft>
              <a:spcPct val="15000"/>
            </a:spcAft>
            <a:buFont typeface="Arial" panose="020B0604020202020204" pitchFamily="34" charset="0"/>
            <a:buChar char="•"/>
          </a:pPr>
          <a:r>
            <a:rPr lang="en-GB" sz="1400" kern="1200" dirty="0">
              <a:solidFill>
                <a:schemeClr val="tx2"/>
              </a:solidFill>
            </a:rPr>
            <a:t>Request permissions for Build Agent to Read AAD information</a:t>
          </a:r>
        </a:p>
      </dsp:txBody>
      <dsp:txXfrm rot="-5400000">
        <a:off x="950484" y="3686192"/>
        <a:ext cx="10229018" cy="79642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AD86DCC-0A98-4B57-997B-2A9C1D1D6E69}" type="datetimeFigureOut">
              <a:rPr lang="en-GB" smtClean="0"/>
              <a:t>24/03/2022</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AA2493D3-2F1E-42CB-B093-98132BD9E707}" type="slidenum">
              <a:rPr lang="en-GB" smtClean="0"/>
              <a:t>‹#›</a:t>
            </a:fld>
            <a:endParaRPr lang="en-GB"/>
          </a:p>
        </p:txBody>
      </p:sp>
    </p:spTree>
    <p:extLst>
      <p:ext uri="{BB962C8B-B14F-4D97-AF65-F5344CB8AC3E}">
        <p14:creationId xmlns:p14="http://schemas.microsoft.com/office/powerpoint/2010/main" val="1293409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Set of principals that enables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649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Deployment steps:</a:t>
            </a:r>
          </a:p>
          <a:p>
            <a:r>
              <a:rPr lang="en-GB" dirty="0"/>
              <a:t>e.g. for Release Infrastructure it can be</a:t>
            </a:r>
          </a:p>
          <a:p>
            <a:pPr marL="228600" indent="-228600">
              <a:buAutoNum type="arabicPeriod"/>
            </a:pPr>
            <a:r>
              <a:rPr lang="en-GB" dirty="0"/>
              <a:t>deploy ARM/Terraform templates to the environment with this parameters (injected via variable groups)</a:t>
            </a:r>
          </a:p>
          <a:p>
            <a:pPr marL="228600" indent="-228600">
              <a:buAutoNum type="arabicPeriod"/>
            </a:pPr>
            <a:r>
              <a:rPr lang="en-GB" dirty="0"/>
              <a:t>Run Script to configure security and configuration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477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Deployment steps:</a:t>
            </a:r>
          </a:p>
          <a:p>
            <a:r>
              <a:rPr lang="en-GB" dirty="0"/>
              <a:t>e.g. for Release Infrastructure it can be</a:t>
            </a:r>
          </a:p>
          <a:p>
            <a:pPr marL="228600" indent="-228600">
              <a:buAutoNum type="arabicPeriod"/>
            </a:pPr>
            <a:r>
              <a:rPr lang="en-GB" dirty="0"/>
              <a:t>deploy ARM/Terraform templates to the environment with this parameters (injected via variable groups)</a:t>
            </a:r>
          </a:p>
          <a:p>
            <a:pPr marL="228600" indent="-228600">
              <a:buAutoNum type="arabicPeriod"/>
            </a:pPr>
            <a:r>
              <a:rPr lang="en-GB" dirty="0"/>
              <a:t>Run Script to configure security and configuration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7712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Deployment steps:</a:t>
            </a:r>
          </a:p>
          <a:p>
            <a:r>
              <a:rPr lang="en-GB" dirty="0"/>
              <a:t>e.g. for Release Infrastructure it can be</a:t>
            </a:r>
          </a:p>
          <a:p>
            <a:pPr marL="228600" indent="-228600">
              <a:buAutoNum type="arabicPeriod"/>
            </a:pPr>
            <a:r>
              <a:rPr lang="en-GB" dirty="0"/>
              <a:t>deploy ARM/Terraform templates to the environment with this parameters (injected via variable groups)</a:t>
            </a:r>
          </a:p>
          <a:p>
            <a:pPr marL="228600" indent="-228600">
              <a:buAutoNum type="arabicPeriod"/>
            </a:pPr>
            <a:r>
              <a:rPr lang="en-GB" dirty="0"/>
              <a:t>Run Script to configure security and configuration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801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Deployment steps:</a:t>
            </a:r>
          </a:p>
          <a:p>
            <a:r>
              <a:rPr lang="en-GB" dirty="0"/>
              <a:t>e.g., for Release Infrastructure it can be</a:t>
            </a:r>
          </a:p>
          <a:p>
            <a:pPr marL="228600" indent="-228600">
              <a:buAutoNum type="arabicPeriod"/>
            </a:pPr>
            <a:r>
              <a:rPr lang="en-GB" dirty="0"/>
              <a:t>deploy ARM/Terraform templates to the environment with this parameters (injected via variable groups)</a:t>
            </a:r>
          </a:p>
          <a:p>
            <a:pPr marL="228600" indent="-228600">
              <a:buAutoNum type="arabicPeriod"/>
            </a:pPr>
            <a:r>
              <a:rPr lang="en-GB" dirty="0"/>
              <a:t>Run Script to configure security and configuration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3839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Deployment steps:</a:t>
            </a:r>
          </a:p>
          <a:p>
            <a:r>
              <a:rPr lang="en-GB" dirty="0"/>
              <a:t>e.g. for Release Infrastructure it can be</a:t>
            </a:r>
          </a:p>
          <a:p>
            <a:pPr marL="228600" indent="-228600">
              <a:buAutoNum type="arabicPeriod"/>
            </a:pPr>
            <a:r>
              <a:rPr lang="en-GB" dirty="0"/>
              <a:t>deploy ARM/Terraform templates to the environment with this parameters (injected via variable groups)</a:t>
            </a:r>
          </a:p>
          <a:p>
            <a:pPr marL="228600" indent="-228600">
              <a:buAutoNum type="arabicPeriod"/>
            </a:pPr>
            <a:r>
              <a:rPr lang="en-GB" dirty="0"/>
              <a:t>Run Script to configure security and configuration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9890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Deployment steps:</a:t>
            </a:r>
          </a:p>
          <a:p>
            <a:r>
              <a:rPr lang="en-GB" dirty="0"/>
              <a:t>e.g. for Release Infrastructure it can be</a:t>
            </a:r>
          </a:p>
          <a:p>
            <a:pPr marL="228600" indent="-228600">
              <a:buAutoNum type="arabicPeriod"/>
            </a:pPr>
            <a:r>
              <a:rPr lang="en-GB" dirty="0"/>
              <a:t>deploy ARM/Terraform templates to the environment with this parameters (injected via variable groups)</a:t>
            </a:r>
          </a:p>
          <a:p>
            <a:pPr marL="228600" indent="-228600">
              <a:buAutoNum type="arabicPeriod"/>
            </a:pPr>
            <a:r>
              <a:rPr lang="en-GB" dirty="0"/>
              <a:t>Run Script to configure security and configuration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8410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Best Practices:</a:t>
            </a:r>
          </a:p>
          <a:p>
            <a:pPr marL="171450" indent="-171450">
              <a:buFont typeface="Arial" panose="020B0604020202020204" pitchFamily="34" charset="0"/>
              <a:buChar char="•"/>
            </a:pPr>
            <a:r>
              <a:rPr lang="en-GB" dirty="0"/>
              <a:t>Use Variable Groups to inject your variable parameters depending on the environment</a:t>
            </a:r>
          </a:p>
          <a:p>
            <a:pPr marL="171450" indent="-171450">
              <a:buFont typeface="Arial" panose="020B0604020202020204" pitchFamily="34" charset="0"/>
              <a:buChar char="•"/>
            </a:pPr>
            <a:r>
              <a:rPr lang="en-GB" dirty="0"/>
              <a:t>Use templates to templatise your environment deployment (they should stay relatively the same – there are so exceptions)</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9787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Best Practices:</a:t>
            </a:r>
          </a:p>
          <a:p>
            <a:pPr marL="171450" indent="-171450">
              <a:buFont typeface="Arial" panose="020B0604020202020204" pitchFamily="34" charset="0"/>
              <a:buChar char="•"/>
            </a:pPr>
            <a:r>
              <a:rPr lang="en-GB" dirty="0"/>
              <a:t>Use good naming convention for your build – e.g., date based so it is clear when the release was made and what revision e.g., $(</a:t>
            </a:r>
            <a:r>
              <a:rPr lang="en-GB" dirty="0" err="1"/>
              <a:t>Date:yyyMMdd</a:t>
            </a:r>
            <a:r>
              <a:rPr lang="en-GB" dirty="0"/>
              <a:t>).$(</a:t>
            </a:r>
            <a:r>
              <a:rPr lang="en-GB" dirty="0" err="1"/>
              <a:t>Rev:r</a:t>
            </a:r>
            <a:r>
              <a:rPr lang="en-GB"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6202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A2493D3-2F1E-42CB-B093-98132BD9E707}" type="slidenum">
              <a:rPr lang="en-GB" smtClean="0"/>
              <a:t>33</a:t>
            </a:fld>
            <a:endParaRPr lang="en-GB"/>
          </a:p>
        </p:txBody>
      </p:sp>
    </p:spTree>
    <p:extLst>
      <p:ext uri="{BB962C8B-B14F-4D97-AF65-F5344CB8AC3E}">
        <p14:creationId xmlns:p14="http://schemas.microsoft.com/office/powerpoint/2010/main" val="3863715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A2493D3-2F1E-42CB-B093-98132BD9E707}" type="slidenum">
              <a:rPr lang="en-GB" smtClean="0"/>
              <a:t>34</a:t>
            </a:fld>
            <a:endParaRPr lang="en-GB"/>
          </a:p>
        </p:txBody>
      </p:sp>
    </p:spTree>
    <p:extLst>
      <p:ext uri="{BB962C8B-B14F-4D97-AF65-F5344CB8AC3E}">
        <p14:creationId xmlns:p14="http://schemas.microsoft.com/office/powerpoint/2010/main" val="2962654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552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Semiautomatic – partially deployed automatically. Requires on the first deployment manual token generation. Pipeline will wait for PAT token to be created by release manager (RM). RM need to do KV updated and pipeline variables updated in 2 places (around 5 min work)</a:t>
            </a:r>
          </a:p>
        </p:txBody>
      </p:sp>
      <p:sp>
        <p:nvSpPr>
          <p:cNvPr id="4" name="Slide Number Placeholder 3"/>
          <p:cNvSpPr>
            <a:spLocks noGrp="1"/>
          </p:cNvSpPr>
          <p:nvPr>
            <p:ph type="sldNum" sz="quarter" idx="5"/>
          </p:nvPr>
        </p:nvSpPr>
        <p:spPr/>
        <p:txBody>
          <a:bodyPr/>
          <a:lstStyle/>
          <a:p>
            <a:fld id="{AA2493D3-2F1E-42CB-B093-98132BD9E707}" type="slidenum">
              <a:rPr lang="en-GB" smtClean="0"/>
              <a:t>35</a:t>
            </a:fld>
            <a:endParaRPr lang="en-GB"/>
          </a:p>
        </p:txBody>
      </p:sp>
    </p:spTree>
    <p:extLst>
      <p:ext uri="{BB962C8B-B14F-4D97-AF65-F5344CB8AC3E}">
        <p14:creationId xmlns:p14="http://schemas.microsoft.com/office/powerpoint/2010/main" val="1303533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A2493D3-2F1E-42CB-B093-98132BD9E707}" type="slidenum">
              <a:rPr lang="en-GB" smtClean="0"/>
              <a:t>36</a:t>
            </a:fld>
            <a:endParaRPr lang="en-GB"/>
          </a:p>
        </p:txBody>
      </p:sp>
    </p:spTree>
    <p:extLst>
      <p:ext uri="{BB962C8B-B14F-4D97-AF65-F5344CB8AC3E}">
        <p14:creationId xmlns:p14="http://schemas.microsoft.com/office/powerpoint/2010/main" val="1261823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A2493D3-2F1E-42CB-B093-98132BD9E707}" type="slidenum">
              <a:rPr lang="en-GB" smtClean="0"/>
              <a:t>37</a:t>
            </a:fld>
            <a:endParaRPr lang="en-GB"/>
          </a:p>
        </p:txBody>
      </p:sp>
    </p:spTree>
    <p:extLst>
      <p:ext uri="{BB962C8B-B14F-4D97-AF65-F5344CB8AC3E}">
        <p14:creationId xmlns:p14="http://schemas.microsoft.com/office/powerpoint/2010/main" val="692183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Triggers might not work correctly so configuration need to be done after the deployment</a:t>
            </a:r>
          </a:p>
        </p:txBody>
      </p:sp>
      <p:sp>
        <p:nvSpPr>
          <p:cNvPr id="4" name="Slide Number Placeholder 3"/>
          <p:cNvSpPr>
            <a:spLocks noGrp="1"/>
          </p:cNvSpPr>
          <p:nvPr>
            <p:ph type="sldNum" sz="quarter" idx="5"/>
          </p:nvPr>
        </p:nvSpPr>
        <p:spPr/>
        <p:txBody>
          <a:bodyPr/>
          <a:lstStyle/>
          <a:p>
            <a:fld id="{AA2493D3-2F1E-42CB-B093-98132BD9E707}" type="slidenum">
              <a:rPr lang="en-GB" smtClean="0"/>
              <a:t>38</a:t>
            </a:fld>
            <a:endParaRPr lang="en-GB"/>
          </a:p>
        </p:txBody>
      </p:sp>
    </p:spTree>
    <p:extLst>
      <p:ext uri="{BB962C8B-B14F-4D97-AF65-F5344CB8AC3E}">
        <p14:creationId xmlns:p14="http://schemas.microsoft.com/office/powerpoint/2010/main" val="3115367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Semiautomatic – partially deployed automatically. Requires on the first deployment manual token generation. Pipeline will wait for PAT token to be created by release manager (RM). RM need to do KV updated and pipeline variables updated in 2 places (around 5 min work). This will be shown below</a:t>
            </a:r>
          </a:p>
        </p:txBody>
      </p:sp>
      <p:sp>
        <p:nvSpPr>
          <p:cNvPr id="4" name="Slide Number Placeholder 3"/>
          <p:cNvSpPr>
            <a:spLocks noGrp="1"/>
          </p:cNvSpPr>
          <p:nvPr>
            <p:ph type="sldNum" sz="quarter" idx="5"/>
          </p:nvPr>
        </p:nvSpPr>
        <p:spPr/>
        <p:txBody>
          <a:bodyPr/>
          <a:lstStyle/>
          <a:p>
            <a:fld id="{AA2493D3-2F1E-42CB-B093-98132BD9E707}" type="slidenum">
              <a:rPr lang="en-GB" smtClean="0"/>
              <a:t>39</a:t>
            </a:fld>
            <a:endParaRPr lang="en-GB"/>
          </a:p>
        </p:txBody>
      </p:sp>
    </p:spTree>
    <p:extLst>
      <p:ext uri="{BB962C8B-B14F-4D97-AF65-F5344CB8AC3E}">
        <p14:creationId xmlns:p14="http://schemas.microsoft.com/office/powerpoint/2010/main" val="860778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068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Best Practices:</a:t>
            </a:r>
          </a:p>
          <a:p>
            <a:pPr marL="171450" indent="-171450">
              <a:buFont typeface="Arial" panose="020B0604020202020204" pitchFamily="34" charset="0"/>
              <a:buChar char="•"/>
            </a:pPr>
            <a:r>
              <a:rPr lang="en-GB" dirty="0"/>
              <a:t>Use Variable Groups to inject your variable parameters depending on the environment</a:t>
            </a:r>
          </a:p>
          <a:p>
            <a:pPr marL="171450" indent="-171450">
              <a:buFont typeface="Arial" panose="020B0604020202020204" pitchFamily="34" charset="0"/>
              <a:buChar char="•"/>
            </a:pPr>
            <a:r>
              <a:rPr lang="en-GB" dirty="0"/>
              <a:t>Use templates to templatise your environment deployment (they should stay relatively the same – there are so exceptions)</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4164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0061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281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 Triggers build</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0655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4337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0F3AB-8A15-4D1B-A287-26099F4C7AB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9600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952289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5" name="Holder 2">
            <a:extLst>
              <a:ext uri="{FF2B5EF4-FFF2-40B4-BE49-F238E27FC236}">
                <a16:creationId xmlns:a16="http://schemas.microsoft.com/office/drawing/2014/main" id="{9985A9F1-11BF-CB41-8674-5E6A62276418}"/>
              </a:ext>
            </a:extLst>
          </p:cNvPr>
          <p:cNvSpPr>
            <a:spLocks noGrp="1"/>
          </p:cNvSpPr>
          <p:nvPr>
            <p:ph type="title"/>
          </p:nvPr>
        </p:nvSpPr>
        <p:spPr>
          <a:xfrm>
            <a:off x="762001" y="1524000"/>
            <a:ext cx="6781800" cy="606613"/>
          </a:xfrm>
        </p:spPr>
        <p:txBody>
          <a:bodyPr lIns="0" tIns="0" rIns="0" bIns="0"/>
          <a:lstStyle>
            <a:lvl1pPr>
              <a:defRPr sz="3600" b="1" i="0">
                <a:solidFill>
                  <a:schemeClr val="bg1"/>
                </a:solidFill>
                <a:latin typeface="Ubuntu"/>
                <a:cs typeface="Ubuntu"/>
              </a:defRPr>
            </a:lvl1pPr>
          </a:lstStyle>
          <a:p>
            <a:r>
              <a:rPr lang="en-US"/>
              <a:t>Click to edit Master title style</a:t>
            </a:r>
            <a:endParaRPr dirty="0"/>
          </a:p>
        </p:txBody>
      </p:sp>
      <p:sp>
        <p:nvSpPr>
          <p:cNvPr id="6" name="Holder 3">
            <a:extLst>
              <a:ext uri="{FF2B5EF4-FFF2-40B4-BE49-F238E27FC236}">
                <a16:creationId xmlns:a16="http://schemas.microsoft.com/office/drawing/2014/main" id="{5DC5557C-6F6E-FA47-A64A-03824081C48B}"/>
              </a:ext>
            </a:extLst>
          </p:cNvPr>
          <p:cNvSpPr>
            <a:spLocks noGrp="1"/>
          </p:cNvSpPr>
          <p:nvPr>
            <p:ph type="body" idx="1"/>
          </p:nvPr>
        </p:nvSpPr>
        <p:spPr>
          <a:xfrm>
            <a:off x="762002"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7" name="Text Placeholder 13">
            <a:extLst>
              <a:ext uri="{FF2B5EF4-FFF2-40B4-BE49-F238E27FC236}">
                <a16:creationId xmlns:a16="http://schemas.microsoft.com/office/drawing/2014/main" id="{E185A7C2-F491-394A-A583-8E4AAB88ED63}"/>
              </a:ext>
            </a:extLst>
          </p:cNvPr>
          <p:cNvSpPr>
            <a:spLocks noGrp="1"/>
          </p:cNvSpPr>
          <p:nvPr>
            <p:ph type="body" sz="quarter" idx="11"/>
          </p:nvPr>
        </p:nvSpPr>
        <p:spPr>
          <a:xfrm>
            <a:off x="762002"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Holder 3">
            <a:extLst>
              <a:ext uri="{FF2B5EF4-FFF2-40B4-BE49-F238E27FC236}">
                <a16:creationId xmlns:a16="http://schemas.microsoft.com/office/drawing/2014/main" id="{871ADFB5-3FD3-8D47-B575-6E4430111D4D}"/>
              </a:ext>
            </a:extLst>
          </p:cNvPr>
          <p:cNvSpPr>
            <a:spLocks noGrp="1"/>
          </p:cNvSpPr>
          <p:nvPr>
            <p:ph type="body" idx="12"/>
          </p:nvPr>
        </p:nvSpPr>
        <p:spPr>
          <a:xfrm>
            <a:off x="3512077"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9" name="Text Placeholder 13">
            <a:extLst>
              <a:ext uri="{FF2B5EF4-FFF2-40B4-BE49-F238E27FC236}">
                <a16:creationId xmlns:a16="http://schemas.microsoft.com/office/drawing/2014/main" id="{F1D46602-3500-C84D-86E9-A03D8A1BC633}"/>
              </a:ext>
            </a:extLst>
          </p:cNvPr>
          <p:cNvSpPr>
            <a:spLocks noGrp="1"/>
          </p:cNvSpPr>
          <p:nvPr>
            <p:ph type="body" sz="quarter" idx="13"/>
          </p:nvPr>
        </p:nvSpPr>
        <p:spPr>
          <a:xfrm>
            <a:off x="3512077"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Holder 3">
            <a:extLst>
              <a:ext uri="{FF2B5EF4-FFF2-40B4-BE49-F238E27FC236}">
                <a16:creationId xmlns:a16="http://schemas.microsoft.com/office/drawing/2014/main" id="{609E081C-5B40-8E42-A60C-A449ED125732}"/>
              </a:ext>
            </a:extLst>
          </p:cNvPr>
          <p:cNvSpPr>
            <a:spLocks noGrp="1"/>
          </p:cNvSpPr>
          <p:nvPr>
            <p:ph type="body" idx="14"/>
          </p:nvPr>
        </p:nvSpPr>
        <p:spPr>
          <a:xfrm>
            <a:off x="6262152"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1" name="Text Placeholder 13">
            <a:extLst>
              <a:ext uri="{FF2B5EF4-FFF2-40B4-BE49-F238E27FC236}">
                <a16:creationId xmlns:a16="http://schemas.microsoft.com/office/drawing/2014/main" id="{68E38DC5-84B9-2D42-A8EE-7E1A6CA60E50}"/>
              </a:ext>
            </a:extLst>
          </p:cNvPr>
          <p:cNvSpPr>
            <a:spLocks noGrp="1"/>
          </p:cNvSpPr>
          <p:nvPr>
            <p:ph type="body" sz="quarter" idx="15"/>
          </p:nvPr>
        </p:nvSpPr>
        <p:spPr>
          <a:xfrm>
            <a:off x="6262152"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Holder 3">
            <a:extLst>
              <a:ext uri="{FF2B5EF4-FFF2-40B4-BE49-F238E27FC236}">
                <a16:creationId xmlns:a16="http://schemas.microsoft.com/office/drawing/2014/main" id="{898DEF9C-35F5-AC43-85D8-042BB6291E6D}"/>
              </a:ext>
            </a:extLst>
          </p:cNvPr>
          <p:cNvSpPr>
            <a:spLocks noGrp="1"/>
          </p:cNvSpPr>
          <p:nvPr>
            <p:ph type="body" idx="16"/>
          </p:nvPr>
        </p:nvSpPr>
        <p:spPr>
          <a:xfrm>
            <a:off x="9012228" y="3733800"/>
            <a:ext cx="2438398" cy="292175"/>
          </a:xfrm>
        </p:spPr>
        <p:txBody>
          <a:bodyPr lIns="0" tIns="0" rIns="0" bIns="0"/>
          <a:lstStyle>
            <a:lvl1pPr>
              <a:defRPr sz="1800" b="1" i="0">
                <a:solidFill>
                  <a:srgbClr val="14355B"/>
                </a:solidFill>
                <a:latin typeface="Ubuntu"/>
                <a:cs typeface="Ubuntu"/>
              </a:defRPr>
            </a:lvl1pPr>
          </a:lstStyle>
          <a:p>
            <a:pPr lvl="0"/>
            <a:r>
              <a:rPr lang="en-US"/>
              <a:t>Edit Master text styles</a:t>
            </a:r>
          </a:p>
        </p:txBody>
      </p:sp>
      <p:sp>
        <p:nvSpPr>
          <p:cNvPr id="13" name="Text Placeholder 13">
            <a:extLst>
              <a:ext uri="{FF2B5EF4-FFF2-40B4-BE49-F238E27FC236}">
                <a16:creationId xmlns:a16="http://schemas.microsoft.com/office/drawing/2014/main" id="{5BA3932E-1AC6-B44B-A77C-82301B14BAB6}"/>
              </a:ext>
            </a:extLst>
          </p:cNvPr>
          <p:cNvSpPr>
            <a:spLocks noGrp="1"/>
          </p:cNvSpPr>
          <p:nvPr>
            <p:ph type="body" sz="quarter" idx="17"/>
          </p:nvPr>
        </p:nvSpPr>
        <p:spPr>
          <a:xfrm>
            <a:off x="9012228" y="4114800"/>
            <a:ext cx="2438398" cy="923330"/>
          </a:xfrm>
        </p:spPr>
        <p:txBody>
          <a:bodyPr/>
          <a:lstStyle>
            <a:lvl1pPr>
              <a:lnSpc>
                <a:spcPct val="100000"/>
              </a:lnSpc>
              <a:defRPr sz="1200" b="0">
                <a:solidFill>
                  <a:schemeClr val="bg2">
                    <a:lumMod val="50000"/>
                  </a:schemeClr>
                </a:solidFill>
              </a:defRPr>
            </a:lvl1pPr>
            <a:lvl2pPr>
              <a:lnSpc>
                <a:spcPct val="100000"/>
              </a:lnSpc>
              <a:defRPr sz="1200" b="0">
                <a:solidFill>
                  <a:schemeClr val="bg2">
                    <a:lumMod val="50000"/>
                  </a:schemeClr>
                </a:solidFill>
              </a:defRPr>
            </a:lvl2pPr>
            <a:lvl3pPr>
              <a:lnSpc>
                <a:spcPct val="100000"/>
              </a:lnSpc>
              <a:defRPr sz="1200" b="0">
                <a:solidFill>
                  <a:schemeClr val="bg2">
                    <a:lumMod val="50000"/>
                  </a:schemeClr>
                </a:solidFill>
              </a:defRPr>
            </a:lvl3pPr>
            <a:lvl4pPr>
              <a:lnSpc>
                <a:spcPct val="100000"/>
              </a:lnSpc>
              <a:defRPr sz="1200" b="0">
                <a:solidFill>
                  <a:schemeClr val="bg2">
                    <a:lumMod val="50000"/>
                  </a:schemeClr>
                </a:solidFill>
              </a:defRPr>
            </a:lvl4pPr>
            <a:lvl5pPr>
              <a:lnSpc>
                <a:spcPct val="100000"/>
              </a:lnSpc>
              <a:defRPr sz="1200" b="0">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Media Placeholder 16">
            <a:extLst>
              <a:ext uri="{FF2B5EF4-FFF2-40B4-BE49-F238E27FC236}">
                <a16:creationId xmlns:a16="http://schemas.microsoft.com/office/drawing/2014/main" id="{59F14050-274F-D04C-A1C0-DBE3F9A37FF8}"/>
              </a:ext>
            </a:extLst>
          </p:cNvPr>
          <p:cNvSpPr>
            <a:spLocks noGrp="1"/>
          </p:cNvSpPr>
          <p:nvPr>
            <p:ph type="media" sz="quarter" idx="18"/>
          </p:nvPr>
        </p:nvSpPr>
        <p:spPr>
          <a:xfrm>
            <a:off x="762000" y="2284506"/>
            <a:ext cx="2438400" cy="1295400"/>
          </a:xfrm>
        </p:spPr>
        <p:txBody>
          <a:bodyPr/>
          <a:lstStyle/>
          <a:p>
            <a:r>
              <a:rPr lang="en-US"/>
              <a:t>Click icon to add media</a:t>
            </a:r>
          </a:p>
        </p:txBody>
      </p:sp>
      <p:sp>
        <p:nvSpPr>
          <p:cNvPr id="18" name="Media Placeholder 16">
            <a:extLst>
              <a:ext uri="{FF2B5EF4-FFF2-40B4-BE49-F238E27FC236}">
                <a16:creationId xmlns:a16="http://schemas.microsoft.com/office/drawing/2014/main" id="{2BF8A68F-1AA7-1145-BECA-C7B9FE579DDE}"/>
              </a:ext>
            </a:extLst>
          </p:cNvPr>
          <p:cNvSpPr>
            <a:spLocks noGrp="1"/>
          </p:cNvSpPr>
          <p:nvPr>
            <p:ph type="media" sz="quarter" idx="19"/>
          </p:nvPr>
        </p:nvSpPr>
        <p:spPr>
          <a:xfrm>
            <a:off x="3512075" y="2284506"/>
            <a:ext cx="2438400" cy="1295400"/>
          </a:xfrm>
        </p:spPr>
        <p:txBody>
          <a:bodyPr/>
          <a:lstStyle/>
          <a:p>
            <a:r>
              <a:rPr lang="en-US"/>
              <a:t>Click icon to add media</a:t>
            </a:r>
          </a:p>
        </p:txBody>
      </p:sp>
      <p:sp>
        <p:nvSpPr>
          <p:cNvPr id="19" name="Media Placeholder 16">
            <a:extLst>
              <a:ext uri="{FF2B5EF4-FFF2-40B4-BE49-F238E27FC236}">
                <a16:creationId xmlns:a16="http://schemas.microsoft.com/office/drawing/2014/main" id="{F4CE6B17-2D00-414A-B3E2-70EC851E55E2}"/>
              </a:ext>
            </a:extLst>
          </p:cNvPr>
          <p:cNvSpPr>
            <a:spLocks noGrp="1"/>
          </p:cNvSpPr>
          <p:nvPr>
            <p:ph type="media" sz="quarter" idx="20"/>
          </p:nvPr>
        </p:nvSpPr>
        <p:spPr>
          <a:xfrm>
            <a:off x="6262152" y="2284506"/>
            <a:ext cx="2438400" cy="1295400"/>
          </a:xfrm>
        </p:spPr>
        <p:txBody>
          <a:bodyPr/>
          <a:lstStyle/>
          <a:p>
            <a:r>
              <a:rPr lang="en-US"/>
              <a:t>Click icon to add media</a:t>
            </a:r>
          </a:p>
        </p:txBody>
      </p:sp>
      <p:sp>
        <p:nvSpPr>
          <p:cNvPr id="20" name="Media Placeholder 16">
            <a:extLst>
              <a:ext uri="{FF2B5EF4-FFF2-40B4-BE49-F238E27FC236}">
                <a16:creationId xmlns:a16="http://schemas.microsoft.com/office/drawing/2014/main" id="{DBB1C7C8-4730-6748-9A97-B25E61E4176B}"/>
              </a:ext>
            </a:extLst>
          </p:cNvPr>
          <p:cNvSpPr>
            <a:spLocks noGrp="1"/>
          </p:cNvSpPr>
          <p:nvPr>
            <p:ph type="media" sz="quarter" idx="21"/>
          </p:nvPr>
        </p:nvSpPr>
        <p:spPr>
          <a:xfrm>
            <a:off x="9012228" y="2284506"/>
            <a:ext cx="2438400" cy="1295400"/>
          </a:xfrm>
        </p:spPr>
        <p:txBody>
          <a:bodyPr/>
          <a:lstStyle/>
          <a:p>
            <a:r>
              <a:rPr lang="en-US"/>
              <a:t>Click icon to add media</a:t>
            </a:r>
          </a:p>
        </p:txBody>
      </p:sp>
      <p:grpSp>
        <p:nvGrpSpPr>
          <p:cNvPr id="21" name="Group 20">
            <a:extLst>
              <a:ext uri="{FF2B5EF4-FFF2-40B4-BE49-F238E27FC236}">
                <a16:creationId xmlns:a16="http://schemas.microsoft.com/office/drawing/2014/main" id="{E60926E6-6F11-8F4C-83A6-35E4B335E14A}"/>
              </a:ext>
            </a:extLst>
          </p:cNvPr>
          <p:cNvGrpSpPr/>
          <p:nvPr userDrawn="1"/>
        </p:nvGrpSpPr>
        <p:grpSpPr>
          <a:xfrm>
            <a:off x="11107944" y="-5856"/>
            <a:ext cx="685364" cy="596444"/>
            <a:chOff x="9842956" y="63480"/>
            <a:chExt cx="685364" cy="596444"/>
          </a:xfrm>
        </p:grpSpPr>
        <p:sp>
          <p:nvSpPr>
            <p:cNvPr id="22" name="Rectangle 21">
              <a:extLst>
                <a:ext uri="{FF2B5EF4-FFF2-40B4-BE49-F238E27FC236}">
                  <a16:creationId xmlns:a16="http://schemas.microsoft.com/office/drawing/2014/main" id="{5F03FA5E-2DCC-2F40-9645-239174D398D2}"/>
                </a:ext>
              </a:extLst>
            </p:cNvPr>
            <p:cNvSpPr/>
            <p:nvPr userDrawn="1"/>
          </p:nvSpPr>
          <p:spPr>
            <a:xfrm>
              <a:off x="10058400" y="63480"/>
              <a:ext cx="381000" cy="381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9D4B182-C4C8-624F-AEF8-321ECA3FF5A9}"/>
                </a:ext>
              </a:extLst>
            </p:cNvPr>
            <p:cNvSpPr/>
            <p:nvPr userDrawn="1"/>
          </p:nvSpPr>
          <p:spPr>
            <a:xfrm>
              <a:off x="9842956" y="444480"/>
              <a:ext cx="215444" cy="215444"/>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A3D781D-F2E2-1945-A6EA-76CFE125E35C}"/>
                </a:ext>
              </a:extLst>
            </p:cNvPr>
            <p:cNvSpPr/>
            <p:nvPr userDrawn="1"/>
          </p:nvSpPr>
          <p:spPr>
            <a:xfrm>
              <a:off x="10439400" y="444480"/>
              <a:ext cx="88920" cy="8892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49783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15721F1-963B-2349-8BC7-E7480791D6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712199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CC04B-224E-5C45-A0AD-6C9A5BAB11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4683679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FC6270-F38B-ED49-AF3E-A8A4B4E85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8194201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EF4F04-A260-634C-B5AD-1D2175FA0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543385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42BA7CD7-8197-0541-AB53-F3711CE9F2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651817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0209DF-162F-2C4C-BFEF-152ADF15E1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496705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05E612-EC51-9D46-87D9-466A9EFC4D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95400"/>
            <a:ext cx="12192000" cy="6858000"/>
          </a:xfrm>
          <a:prstGeom prst="rect">
            <a:avLst/>
          </a:prstGeom>
        </p:spPr>
      </p:pic>
      <p:sp>
        <p:nvSpPr>
          <p:cNvPr id="9" name="Title Placeholder 1">
            <a:extLst>
              <a:ext uri="{FF2B5EF4-FFF2-40B4-BE49-F238E27FC236}">
                <a16:creationId xmlns:a16="http://schemas.microsoft.com/office/drawing/2014/main" id="{54055D8A-23A2-4D40-B505-C0406E5EF41D}"/>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883302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0456771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4272408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52162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3501820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7682999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37278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6958312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bg1"/>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8708889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dirty="0"/>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dirty="0"/>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409939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pic>
        <p:nvPicPr>
          <p:cNvPr id="2050" name="Picture 2" descr="Image result for prs for music">
            <a:extLst>
              <a:ext uri="{FF2B5EF4-FFF2-40B4-BE49-F238E27FC236}">
                <a16:creationId xmlns:a16="http://schemas.microsoft.com/office/drawing/2014/main" id="{3A3B30AA-69B1-42CB-ACD8-98FEE71CDF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5000" y="6096000"/>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2" name="Holder 2"/>
          <p:cNvSpPr>
            <a:spLocks noGrp="1"/>
          </p:cNvSpPr>
          <p:nvPr>
            <p:ph type="ctrTitle"/>
          </p:nvPr>
        </p:nvSpPr>
        <p:spPr>
          <a:xfrm>
            <a:off x="914876" y="2125980"/>
            <a:ext cx="10368598"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9752" y="3840480"/>
            <a:ext cx="8538845"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F74B0137-B31E-42D2-AEFD-2EEC85C72859}" type="datetime1">
              <a:rPr lang="en-US" smtClean="0"/>
              <a:t>3/24/2022</a:t>
            </a:fld>
            <a:endParaRPr lang="en-US"/>
          </a:p>
        </p:txBody>
      </p:sp>
      <p:sp>
        <p:nvSpPr>
          <p:cNvPr id="6" name="Holder 6"/>
          <p:cNvSpPr>
            <a:spLocks noGrp="1"/>
          </p:cNvSpPr>
          <p:nvPr>
            <p:ph type="sldNum" sz="quarter" idx="7"/>
          </p:nvPr>
        </p:nvSpPr>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rPr dirty="0"/>
              <a:t>Presentation Title |</a:t>
            </a:r>
            <a:r>
              <a:rPr spc="229" dirty="0"/>
              <a:t> </a:t>
            </a:r>
            <a:fld id="{81D60167-4931-47E6-BA6A-407CBD079E47}" type="slidenum">
              <a:rPr dirty="0"/>
              <a:t>‹#›</a:t>
            </a:fld>
            <a:endParaRPr dirty="0"/>
          </a:p>
        </p:txBody>
      </p:sp>
    </p:spTree>
    <p:extLst>
      <p:ext uri="{BB962C8B-B14F-4D97-AF65-F5344CB8AC3E}">
        <p14:creationId xmlns:p14="http://schemas.microsoft.com/office/powerpoint/2010/main" val="25878245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70B8"/>
                </a:solidFill>
                <a:latin typeface="Ubuntu"/>
                <a:cs typeface="Ubuntu"/>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594B904-BE3A-4C9A-A879-84342B807076}" type="datetime1">
              <a:rPr lang="en-US" smtClean="0"/>
              <a:t>3/24/2022</a:t>
            </a:fld>
            <a:endParaRPr lang="en-US"/>
          </a:p>
        </p:txBody>
      </p:sp>
      <p:sp>
        <p:nvSpPr>
          <p:cNvPr id="6" name="Holder 6"/>
          <p:cNvSpPr>
            <a:spLocks noGrp="1"/>
          </p:cNvSpPr>
          <p:nvPr>
            <p:ph type="sldNum" sz="quarter" idx="7"/>
          </p:nvPr>
        </p:nvSpPr>
        <p:spPr>
          <a:xfrm>
            <a:off x="9695875" y="6388576"/>
            <a:ext cx="1802765" cy="215444"/>
          </a:xfrm>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rPr lang="en-GB" dirty="0"/>
              <a:t>CICD Foundation|</a:t>
            </a:r>
            <a:r>
              <a:rPr lang="en-GB" spc="229" dirty="0"/>
              <a:t> </a:t>
            </a:r>
            <a:fld id="{81D60167-4931-47E6-BA6A-407CBD079E47}" type="slidenum">
              <a:rPr smtClean="0"/>
              <a:pPr marL="12700">
                <a:spcBef>
                  <a:spcPts val="5"/>
                </a:spcBef>
              </a:pPr>
              <a:t>‹#›</a:t>
            </a:fld>
            <a:endParaRPr dirty="0"/>
          </a:p>
        </p:txBody>
      </p:sp>
    </p:spTree>
    <p:extLst>
      <p:ext uri="{BB962C8B-B14F-4D97-AF65-F5344CB8AC3E}">
        <p14:creationId xmlns:p14="http://schemas.microsoft.com/office/powerpoint/2010/main" val="12025268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70B8"/>
                </a:solidFill>
                <a:latin typeface="Ubuntu"/>
                <a:cs typeface="Ubuntu"/>
              </a:defRPr>
            </a:lvl1pPr>
          </a:lstStyle>
          <a:p>
            <a:endParaRPr/>
          </a:p>
        </p:txBody>
      </p:sp>
      <p:sp>
        <p:nvSpPr>
          <p:cNvPr id="3" name="Holder 3"/>
          <p:cNvSpPr>
            <a:spLocks noGrp="1"/>
          </p:cNvSpPr>
          <p:nvPr>
            <p:ph sz="half" idx="2"/>
          </p:nvPr>
        </p:nvSpPr>
        <p:spPr>
          <a:xfrm>
            <a:off x="609917" y="1577340"/>
            <a:ext cx="5306282"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82150" y="1577340"/>
            <a:ext cx="5306282"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334DC6C2-598E-47C9-BDD0-9E281D10AB92}" type="datetime1">
              <a:rPr lang="en-US" smtClean="0"/>
              <a:t>3/24/2022</a:t>
            </a:fld>
            <a:endParaRPr lang="en-US"/>
          </a:p>
        </p:txBody>
      </p:sp>
      <p:sp>
        <p:nvSpPr>
          <p:cNvPr id="7" name="Holder 7"/>
          <p:cNvSpPr>
            <a:spLocks noGrp="1"/>
          </p:cNvSpPr>
          <p:nvPr>
            <p:ph type="sldNum" sz="quarter" idx="7"/>
          </p:nvPr>
        </p:nvSpPr>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rPr dirty="0"/>
              <a:t>Presentation Title |</a:t>
            </a:r>
            <a:r>
              <a:rPr spc="229" dirty="0"/>
              <a:t> </a:t>
            </a:r>
            <a:fld id="{81D60167-4931-47E6-BA6A-407CBD079E47}" type="slidenum">
              <a:rPr dirty="0"/>
              <a:t>‹#›</a:t>
            </a:fld>
            <a:endParaRPr dirty="0"/>
          </a:p>
        </p:txBody>
      </p:sp>
    </p:spTree>
    <p:extLst>
      <p:ext uri="{BB962C8B-B14F-4D97-AF65-F5344CB8AC3E}">
        <p14:creationId xmlns:p14="http://schemas.microsoft.com/office/powerpoint/2010/main" val="14840665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1170B8"/>
                </a:solidFill>
                <a:latin typeface="Ubuntu"/>
                <a:cs typeface="Ubuntu"/>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598116DA-301D-4559-A47B-B20A8A2DC7C4}" type="datetime1">
              <a:rPr lang="en-US" smtClean="0"/>
              <a:t>3/24/2022</a:t>
            </a:fld>
            <a:endParaRPr lang="en-US"/>
          </a:p>
        </p:txBody>
      </p:sp>
      <p:sp>
        <p:nvSpPr>
          <p:cNvPr id="5" name="Holder 5"/>
          <p:cNvSpPr>
            <a:spLocks noGrp="1"/>
          </p:cNvSpPr>
          <p:nvPr>
            <p:ph type="sldNum" sz="quarter" idx="7"/>
          </p:nvPr>
        </p:nvSpPr>
        <p:spPr>
          <a:xfrm>
            <a:off x="9695875" y="6388576"/>
            <a:ext cx="1802765" cy="215444"/>
          </a:xfrm>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rPr lang="en-GB" dirty="0"/>
              <a:t>CICD Foundation|</a:t>
            </a:r>
            <a:r>
              <a:rPr lang="en-GB" spc="229" dirty="0"/>
              <a:t> </a:t>
            </a:r>
            <a:fld id="{81D60167-4931-47E6-BA6A-407CBD079E47}" type="slidenum">
              <a:rPr smtClean="0"/>
              <a:pPr marL="12700">
                <a:spcBef>
                  <a:spcPts val="5"/>
                </a:spcBef>
              </a:pPr>
              <a:t>‹#›</a:t>
            </a:fld>
            <a:endParaRPr dirty="0"/>
          </a:p>
        </p:txBody>
      </p:sp>
    </p:spTree>
    <p:extLst>
      <p:ext uri="{BB962C8B-B14F-4D97-AF65-F5344CB8AC3E}">
        <p14:creationId xmlns:p14="http://schemas.microsoft.com/office/powerpoint/2010/main" val="4207976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548127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27DCF499-1D22-4D45-9C18-997371F322D8}" type="datetime1">
              <a:rPr lang="en-US" smtClean="0"/>
              <a:t>3/24/2022</a:t>
            </a:fld>
            <a:endParaRPr lang="en-US"/>
          </a:p>
        </p:txBody>
      </p:sp>
      <p:sp>
        <p:nvSpPr>
          <p:cNvPr id="4" name="Holder 4"/>
          <p:cNvSpPr>
            <a:spLocks noGrp="1"/>
          </p:cNvSpPr>
          <p:nvPr>
            <p:ph type="sldNum" sz="quarter" idx="7"/>
          </p:nvPr>
        </p:nvSpPr>
        <p:spPr/>
        <p:txBody>
          <a:bodyPr lIns="0" tIns="0" rIns="0" bIns="0"/>
          <a:lstStyle>
            <a:lvl1pPr>
              <a:defRPr sz="1400" b="0" i="0">
                <a:solidFill>
                  <a:schemeClr val="bg1"/>
                </a:solidFill>
                <a:latin typeface="Ubuntu"/>
                <a:cs typeface="Ubuntu"/>
              </a:defRPr>
            </a:lvl1pPr>
          </a:lstStyle>
          <a:p>
            <a:pPr marL="12700">
              <a:lnSpc>
                <a:spcPct val="100000"/>
              </a:lnSpc>
              <a:spcBef>
                <a:spcPts val="5"/>
              </a:spcBef>
            </a:pPr>
            <a:r>
              <a:rPr dirty="0"/>
              <a:t>Presentation Title |</a:t>
            </a:r>
            <a:r>
              <a:rPr spc="229" dirty="0"/>
              <a:t> </a:t>
            </a:r>
            <a:fld id="{81D60167-4931-47E6-BA6A-407CBD079E47}" type="slidenum">
              <a:rPr dirty="0"/>
              <a:t>‹#›</a:t>
            </a:fld>
            <a:endParaRPr dirty="0"/>
          </a:p>
        </p:txBody>
      </p:sp>
    </p:spTree>
    <p:extLst>
      <p:ext uri="{BB962C8B-B14F-4D97-AF65-F5344CB8AC3E}">
        <p14:creationId xmlns:p14="http://schemas.microsoft.com/office/powerpoint/2010/main" val="17896016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7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dirty="0"/>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dirty="0"/>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17971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0_Title and Content">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97934B-F844-8348-B1D8-15F43C3ADF08}"/>
              </a:ext>
            </a:extLst>
          </p:cNvPr>
          <p:cNvSpPr/>
          <p:nvPr userDrawn="1"/>
        </p:nvSpPr>
        <p:spPr>
          <a:xfrm>
            <a:off x="-31749" y="-76200"/>
            <a:ext cx="8140700" cy="6248400"/>
          </a:xfrm>
          <a:prstGeom prst="rect">
            <a:avLst/>
          </a:prstGeom>
          <a:gradFill flip="none" rotWithShape="1">
            <a:gsLst>
              <a:gs pos="100000">
                <a:schemeClr val="accent4"/>
              </a:gs>
              <a:gs pos="26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title"/>
          </p:nvPr>
        </p:nvSpPr>
        <p:spPr>
          <a:xfrm>
            <a:off x="762002" y="1524000"/>
            <a:ext cx="6912825" cy="430887"/>
          </a:xfrm>
        </p:spPr>
        <p:txBody>
          <a:bodyPr lIns="0" tIns="0" rIns="0" bIns="0"/>
          <a:lstStyle>
            <a:lvl1pPr>
              <a:defRPr sz="2800" b="1" i="0">
                <a:solidFill>
                  <a:schemeClr val="tx2"/>
                </a:solidFill>
                <a:latin typeface="Ubuntu" panose="020B0504030602030204" pitchFamily="34" charset="0"/>
                <a:cs typeface="Ubuntu" panose="020B0504030602030204" pitchFamily="34" charset="0"/>
              </a:defRPr>
            </a:lvl1pPr>
          </a:lstStyle>
          <a:p>
            <a:r>
              <a:rPr lang="en-US"/>
              <a:t>Click to edit Master title style</a:t>
            </a:r>
            <a:endParaRPr dirty="0"/>
          </a:p>
        </p:txBody>
      </p:sp>
      <p:sp>
        <p:nvSpPr>
          <p:cNvPr id="3" name="Holder 3"/>
          <p:cNvSpPr>
            <a:spLocks noGrp="1"/>
          </p:cNvSpPr>
          <p:nvPr>
            <p:ph type="body" idx="1"/>
          </p:nvPr>
        </p:nvSpPr>
        <p:spPr>
          <a:xfrm>
            <a:off x="755127" y="2133600"/>
            <a:ext cx="6919127" cy="276999"/>
          </a:xfrm>
        </p:spPr>
        <p:txBody>
          <a:bodyPr lIns="0" tIns="0" rIns="0" bIns="0"/>
          <a:lstStyle>
            <a:lvl1pPr>
              <a:defRPr sz="1800" b="1" i="0">
                <a:solidFill>
                  <a:schemeClr val="tx2"/>
                </a:solidFill>
                <a:latin typeface="Ubuntu"/>
                <a:cs typeface="Ubuntu"/>
              </a:defRPr>
            </a:lvl1pPr>
          </a:lstStyle>
          <a:p>
            <a:pPr lvl="0"/>
            <a:r>
              <a:rPr lang="en-US"/>
              <a:t>Edit Master text styles</a:t>
            </a:r>
          </a:p>
        </p:txBody>
      </p:sp>
      <p:sp>
        <p:nvSpPr>
          <p:cNvPr id="14" name="Text Placeholder 13">
            <a:extLst>
              <a:ext uri="{FF2B5EF4-FFF2-40B4-BE49-F238E27FC236}">
                <a16:creationId xmlns:a16="http://schemas.microsoft.com/office/drawing/2014/main" id="{25EAADF3-F4AC-3747-8841-9E31AA8EC7A6}"/>
              </a:ext>
            </a:extLst>
          </p:cNvPr>
          <p:cNvSpPr>
            <a:spLocks noGrp="1"/>
          </p:cNvSpPr>
          <p:nvPr>
            <p:ph type="body" sz="quarter" idx="11"/>
          </p:nvPr>
        </p:nvSpPr>
        <p:spPr>
          <a:xfrm>
            <a:off x="762002" y="2819400"/>
            <a:ext cx="6912252"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Media Placeholder 38">
            <a:extLst>
              <a:ext uri="{FF2B5EF4-FFF2-40B4-BE49-F238E27FC236}">
                <a16:creationId xmlns:a16="http://schemas.microsoft.com/office/drawing/2014/main" id="{C8A5268D-46A3-7745-A439-D404C69A19A4}"/>
              </a:ext>
            </a:extLst>
          </p:cNvPr>
          <p:cNvSpPr>
            <a:spLocks noGrp="1"/>
          </p:cNvSpPr>
          <p:nvPr>
            <p:ph type="media" sz="quarter" idx="12"/>
          </p:nvPr>
        </p:nvSpPr>
        <p:spPr>
          <a:xfrm>
            <a:off x="8108952" y="0"/>
            <a:ext cx="4159250" cy="6172200"/>
          </a:xfrm>
        </p:spPr>
        <p:txBody>
          <a:bodyPr/>
          <a:lstStyle/>
          <a:p>
            <a:r>
              <a:rPr lang="en-US"/>
              <a:t>Click icon to add media</a:t>
            </a:r>
          </a:p>
        </p:txBody>
      </p:sp>
    </p:spTree>
    <p:extLst>
      <p:ext uri="{BB962C8B-B14F-4D97-AF65-F5344CB8AC3E}">
        <p14:creationId xmlns:p14="http://schemas.microsoft.com/office/powerpoint/2010/main" val="11592474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1149620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Accent Color Blue">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1977" y="6237400"/>
            <a:ext cx="1710000" cy="428065"/>
          </a:xfrm>
          <a:prstGeom prst="rect">
            <a:avLst/>
          </a:prstGeom>
        </p:spPr>
      </p:pic>
    </p:spTree>
    <p:extLst>
      <p:ext uri="{BB962C8B-B14F-4D97-AF65-F5344CB8AC3E}">
        <p14:creationId xmlns:p14="http://schemas.microsoft.com/office/powerpoint/2010/main" val="58011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477121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05667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tx2"/>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740336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2AE2F2-14B6-834A-8349-C9CA1E672302}"/>
              </a:ext>
            </a:extLst>
          </p:cNvPr>
          <p:cNvSpPr>
            <a:spLocks noGrp="1"/>
          </p:cNvSpPr>
          <p:nvPr>
            <p:ph type="subTitle" idx="1"/>
          </p:nvPr>
        </p:nvSpPr>
        <p:spPr>
          <a:xfrm>
            <a:off x="1524000" y="4440238"/>
            <a:ext cx="9144000" cy="436562"/>
          </a:xfrm>
          <a:prstGeom prst="rect">
            <a:avLst/>
          </a:prstGeom>
        </p:spPr>
        <p:txBody>
          <a:bodyPr/>
          <a:lstStyle>
            <a:lvl1pPr marL="0" indent="0" algn="ctr">
              <a:buNone/>
              <a:defRPr sz="1800" b="1" i="0">
                <a:solidFill>
                  <a:schemeClr val="bg1"/>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Placeholder 1">
            <a:extLst>
              <a:ext uri="{FF2B5EF4-FFF2-40B4-BE49-F238E27FC236}">
                <a16:creationId xmlns:a16="http://schemas.microsoft.com/office/drawing/2014/main" id="{61B1A47C-39E7-6344-AC61-08B8A85319CF}"/>
              </a:ext>
            </a:extLst>
          </p:cNvPr>
          <p:cNvSpPr>
            <a:spLocks noGrp="1"/>
          </p:cNvSpPr>
          <p:nvPr>
            <p:ph type="title"/>
          </p:nvPr>
        </p:nvSpPr>
        <p:spPr>
          <a:xfrm>
            <a:off x="838200" y="3449638"/>
            <a:ext cx="10515600" cy="76200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79412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395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Title Slide">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5D0D53E-F5DB-1E44-9D07-A5133474B211}"/>
              </a:ext>
            </a:extLst>
          </p:cNvPr>
          <p:cNvSpPr/>
          <p:nvPr userDrawn="1"/>
        </p:nvSpPr>
        <p:spPr>
          <a:xfrm>
            <a:off x="0" y="0"/>
            <a:ext cx="121920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p:cNvSpPr>
            <a:spLocks noGrp="1"/>
          </p:cNvSpPr>
          <p:nvPr>
            <p:ph type="ctrTitle"/>
          </p:nvPr>
        </p:nvSpPr>
        <p:spPr>
          <a:xfrm>
            <a:off x="1219200" y="2125980"/>
            <a:ext cx="4343401" cy="553998"/>
          </a:xfrm>
          <a:prstGeom prst="rect">
            <a:avLst/>
          </a:prstGeom>
        </p:spPr>
        <p:txBody>
          <a:bodyPr wrap="square" lIns="0" tIns="0" rIns="0" bIns="0">
            <a:spAutoFit/>
          </a:bodyPr>
          <a:lstStyle>
            <a:lvl1pPr algn="r">
              <a:defRPr>
                <a:solidFill>
                  <a:schemeClr val="tx2"/>
                </a:solidFill>
              </a:defRPr>
            </a:lvl1pPr>
          </a:lstStyle>
          <a:p>
            <a:r>
              <a:rPr lang="en-US"/>
              <a:t>Click to edit Master title style</a:t>
            </a:r>
            <a:endParaRPr dirty="0"/>
          </a:p>
        </p:txBody>
      </p:sp>
      <p:sp>
        <p:nvSpPr>
          <p:cNvPr id="3" name="Holder 3"/>
          <p:cNvSpPr>
            <a:spLocks noGrp="1"/>
          </p:cNvSpPr>
          <p:nvPr>
            <p:ph type="subTitle" idx="4"/>
          </p:nvPr>
        </p:nvSpPr>
        <p:spPr>
          <a:xfrm>
            <a:off x="2286000" y="3066620"/>
            <a:ext cx="3275648" cy="276999"/>
          </a:xfrm>
          <a:prstGeom prst="rect">
            <a:avLst/>
          </a:prstGeom>
        </p:spPr>
        <p:txBody>
          <a:bodyPr wrap="square" lIns="0" tIns="0" rIns="0" bIns="0">
            <a:spAutoFit/>
          </a:bodyPr>
          <a:lstStyle>
            <a:lvl1pPr algn="r">
              <a:defRPr>
                <a:solidFill>
                  <a:schemeClr val="tx2"/>
                </a:solidFill>
              </a:defRPr>
            </a:lvl1pPr>
          </a:lstStyle>
          <a:p>
            <a:r>
              <a:rPr lang="en-US"/>
              <a:t>Click to edit Master subtitle style</a:t>
            </a:r>
            <a:endParaRPr dirty="0"/>
          </a:p>
        </p:txBody>
      </p:sp>
      <p:sp>
        <p:nvSpPr>
          <p:cNvPr id="12" name="Text Placeholder 13">
            <a:extLst>
              <a:ext uri="{FF2B5EF4-FFF2-40B4-BE49-F238E27FC236}">
                <a16:creationId xmlns:a16="http://schemas.microsoft.com/office/drawing/2014/main" id="{0D105005-9B18-8E41-8D5C-AE863881CC1D}"/>
              </a:ext>
            </a:extLst>
          </p:cNvPr>
          <p:cNvSpPr>
            <a:spLocks noGrp="1"/>
          </p:cNvSpPr>
          <p:nvPr>
            <p:ph type="body" sz="quarter" idx="11"/>
          </p:nvPr>
        </p:nvSpPr>
        <p:spPr>
          <a:xfrm>
            <a:off x="6629400" y="2125980"/>
            <a:ext cx="4724400" cy="1384995"/>
          </a:xfrm>
        </p:spPr>
        <p:txBody>
          <a:bodyPr/>
          <a:lstStyle>
            <a:lvl1pPr>
              <a:lnSpc>
                <a:spcPct val="100000"/>
              </a:lnSpc>
              <a:defRPr sz="1800" b="0">
                <a:solidFill>
                  <a:schemeClr val="tx2"/>
                </a:solidFill>
              </a:defRPr>
            </a:lvl1pPr>
            <a:lvl2pPr>
              <a:lnSpc>
                <a:spcPct val="100000"/>
              </a:lnSpc>
              <a:defRPr sz="1800" b="0">
                <a:solidFill>
                  <a:schemeClr val="tx2"/>
                </a:solidFill>
              </a:defRPr>
            </a:lvl2pPr>
            <a:lvl3pPr>
              <a:lnSpc>
                <a:spcPct val="100000"/>
              </a:lnSpc>
              <a:defRPr sz="1800" b="0">
                <a:solidFill>
                  <a:schemeClr val="tx2"/>
                </a:solidFill>
              </a:defRPr>
            </a:lvl3pPr>
            <a:lvl4pPr>
              <a:lnSpc>
                <a:spcPct val="100000"/>
              </a:lnSpc>
              <a:defRPr sz="1800" b="0">
                <a:solidFill>
                  <a:schemeClr val="tx2"/>
                </a:solidFill>
              </a:defRPr>
            </a:lvl4pPr>
            <a:lvl5pPr>
              <a:lnSpc>
                <a:spcPct val="100000"/>
              </a:lnSpc>
              <a:defRPr sz="1800" b="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E0883970-65FE-0641-BA7C-88949FF0E908}"/>
              </a:ext>
            </a:extLst>
          </p:cNvPr>
          <p:cNvCxnSpPr>
            <a:cxnSpLocks/>
          </p:cNvCxnSpPr>
          <p:nvPr userDrawn="1"/>
        </p:nvCxnSpPr>
        <p:spPr>
          <a:xfrm flipV="1">
            <a:off x="6096000" y="1447800"/>
            <a:ext cx="0" cy="3581400"/>
          </a:xfrm>
          <a:prstGeom prst="line">
            <a:avLst/>
          </a:prstGeom>
          <a:ln w="1905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15936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image" Target="../media/image2.png"/><Relationship Id="rId5" Type="http://schemas.openxmlformats.org/officeDocument/2006/relationships/slideLayout" Target="../slideLayouts/slideLayout22.xml"/><Relationship Id="rId10" Type="http://schemas.openxmlformats.org/officeDocument/2006/relationships/image" Target="../media/image1.jpg"/><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2.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image" Target="../media/image11.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image" Target="../media/image10.png"/><Relationship Id="rId5" Type="http://schemas.openxmlformats.org/officeDocument/2006/relationships/slideLayout" Target="../slideLayouts/slideLayout30.xml"/><Relationship Id="rId15" Type="http://schemas.openxmlformats.org/officeDocument/2006/relationships/image" Target="../media/image14.png"/><Relationship Id="rId10" Type="http://schemas.openxmlformats.org/officeDocument/2006/relationships/theme" Target="../theme/theme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1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670784-BF5D-A341-9B12-D6690EF2F84E}"/>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pic>
        <p:nvPicPr>
          <p:cNvPr id="11" name="Picture 10">
            <a:extLst>
              <a:ext uri="{FF2B5EF4-FFF2-40B4-BE49-F238E27FC236}">
                <a16:creationId xmlns:a16="http://schemas.microsoft.com/office/drawing/2014/main" id="{986AB383-3913-6540-A532-88273C816D18}"/>
              </a:ext>
              <a:ext uri="{C183D7F6-B498-43B3-948B-1728B52AA6E4}">
                <adec:decorative xmlns:adec="http://schemas.microsoft.com/office/drawing/2017/decorative" val="1"/>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714874" y="1600200"/>
            <a:ext cx="2762252" cy="690563"/>
          </a:xfrm>
          <a:prstGeom prst="rect">
            <a:avLst/>
          </a:prstGeom>
        </p:spPr>
      </p:pic>
      <p:sp>
        <p:nvSpPr>
          <p:cNvPr id="4" name="TextBox 3">
            <a:extLst>
              <a:ext uri="{FF2B5EF4-FFF2-40B4-BE49-F238E27FC236}">
                <a16:creationId xmlns:a16="http://schemas.microsoft.com/office/drawing/2014/main" id="{6BDAA176-DBFA-43C3-9714-708BD465C98C}"/>
              </a:ext>
            </a:extLst>
          </p:cNvPr>
          <p:cNvSpPr txBox="1"/>
          <p:nvPr userDrawn="1">
            <p:extLst>
              <p:ext uri="{1162E1C5-73C7-4A58-AE30-91384D911F3F}">
                <p184:classification xmlns:p184="http://schemas.microsoft.com/office/powerpoint/2018/4/main" val="ftr"/>
              </p:ext>
            </p:extLst>
          </p:nvPr>
        </p:nvSpPr>
        <p:spPr>
          <a:xfrm>
            <a:off x="5378450" y="6690360"/>
            <a:ext cx="1282700" cy="167640"/>
          </a:xfrm>
          <a:prstGeom prst="rect">
            <a:avLst/>
          </a:prstGeom>
        </p:spPr>
        <p:txBody>
          <a:bodyPr horzOverflow="overflow" lIns="0" tIns="0" rIns="0" bIns="0">
            <a:spAutoFit/>
          </a:bodyPr>
          <a:lstStyle/>
          <a:p>
            <a:pPr algn="ctr"/>
            <a:r>
              <a:rPr lang="en-GB" sz="1100">
                <a:solidFill>
                  <a:srgbClr val="0000FF"/>
                </a:solidFill>
                <a:latin typeface="Calibri" panose="020F0502020204030204" pitchFamily="34" charset="0"/>
                <a:cs typeface="Calibri" panose="020F0502020204030204" pitchFamily="34" charset="0"/>
              </a:rPr>
              <a:t>Classification: Internal</a:t>
            </a:r>
          </a:p>
        </p:txBody>
      </p:sp>
    </p:spTree>
    <p:extLst>
      <p:ext uri="{BB962C8B-B14F-4D97-AF65-F5344CB8AC3E}">
        <p14:creationId xmlns:p14="http://schemas.microsoft.com/office/powerpoint/2010/main" val="161200291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718" r:id="rId8"/>
    <p:sldLayoutId id="2147483721" r:id="rId9"/>
    <p:sldLayoutId id="2147483722" r:id="rId10"/>
  </p:sldLayoutIdLst>
  <p:hf hdr="0" ftr="0" dt="0"/>
  <p:txStyles>
    <p:titleStyle>
      <a:lvl1pPr algn="ctr" defTabSz="914400" rtl="0" eaLnBrk="1" latinLnBrk="0" hangingPunct="1">
        <a:lnSpc>
          <a:spcPct val="90000"/>
        </a:lnSpc>
        <a:spcBef>
          <a:spcPct val="0"/>
        </a:spcBef>
        <a:buNone/>
        <a:defRPr sz="4400" b="1" i="0" kern="1200">
          <a:solidFill>
            <a:schemeClr val="tx2"/>
          </a:solidFill>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54E3D9-9257-4248-B588-B6875FD1BF23}"/>
              </a:ext>
              <a:ext uri="{C183D7F6-B498-43B3-948B-1728B52AA6E4}">
                <adec:decorative xmlns:adec="http://schemas.microsoft.com/office/drawing/2017/decorative" val="1"/>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48820" y="5923865"/>
            <a:ext cx="1524000" cy="381000"/>
          </a:xfrm>
          <a:prstGeom prst="rect">
            <a:avLst/>
          </a:prstGeom>
        </p:spPr>
      </p:pic>
      <p:sp>
        <p:nvSpPr>
          <p:cNvPr id="9" name="TextBox 8">
            <a:extLst>
              <a:ext uri="{FF2B5EF4-FFF2-40B4-BE49-F238E27FC236}">
                <a16:creationId xmlns:a16="http://schemas.microsoft.com/office/drawing/2014/main" id="{93C53F47-C4A0-4E47-8A48-3B45CC5431ED}"/>
              </a:ext>
            </a:extLst>
          </p:cNvPr>
          <p:cNvSpPr txBox="1"/>
          <p:nvPr userDrawn="1"/>
        </p:nvSpPr>
        <p:spPr>
          <a:xfrm>
            <a:off x="2743200" y="5791200"/>
            <a:ext cx="7543800" cy="646331"/>
          </a:xfrm>
          <a:prstGeom prst="rect">
            <a:avLst/>
          </a:prstGeom>
          <a:noFill/>
        </p:spPr>
        <p:txBody>
          <a:bodyPr wrap="square" rtlCol="0">
            <a:spAutoFit/>
          </a:bodyPr>
          <a:lstStyle/>
          <a:p>
            <a:r>
              <a:rPr lang="en-GB" sz="1200" b="1" i="0" kern="1200" dirty="0">
                <a:solidFill>
                  <a:schemeClr val="accent1"/>
                </a:solidFill>
                <a:effectLst/>
                <a:latin typeface="Ubuntu" panose="020B0504030602030204" pitchFamily="34" charset="0"/>
                <a:ea typeface="+mn-ea"/>
                <a:cs typeface="+mn-cs"/>
              </a:rPr>
              <a:t>London:</a:t>
            </a:r>
            <a:r>
              <a:rPr lang="en-GB" sz="1200" b="0" i="0" kern="1200" dirty="0">
                <a:solidFill>
                  <a:schemeClr val="accent1"/>
                </a:solidFill>
                <a:effectLst/>
                <a:latin typeface="Ubuntu" panose="020B0504030602030204" pitchFamily="34" charset="0"/>
                <a:ea typeface="+mn-ea"/>
                <a:cs typeface="+mn-cs"/>
              </a:rPr>
              <a:t>	8 Boundary Row, London SE1 8HP </a:t>
            </a:r>
          </a:p>
          <a:p>
            <a:r>
              <a:rPr lang="en-GB" sz="1200" b="1" i="0" kern="1200" dirty="0">
                <a:solidFill>
                  <a:schemeClr val="accent1"/>
                </a:solidFill>
                <a:effectLst/>
                <a:latin typeface="Ubuntu" panose="020B0504030602030204" pitchFamily="34" charset="0"/>
                <a:ea typeface="+mn-ea"/>
                <a:cs typeface="+mn-cs"/>
              </a:rPr>
              <a:t>Farnham: </a:t>
            </a:r>
            <a:r>
              <a:rPr lang="en-GB" sz="1200" b="0" i="0" kern="1200" dirty="0">
                <a:solidFill>
                  <a:schemeClr val="accent1"/>
                </a:solidFill>
                <a:effectLst/>
                <a:latin typeface="Ubuntu" panose="020B0504030602030204" pitchFamily="34" charset="0"/>
                <a:ea typeface="+mn-ea"/>
                <a:cs typeface="+mn-cs"/>
              </a:rPr>
              <a:t>	</a:t>
            </a:r>
            <a:r>
              <a:rPr lang="en-GB" sz="1200" b="0" i="0" kern="1200" dirty="0" err="1">
                <a:solidFill>
                  <a:schemeClr val="accent1"/>
                </a:solidFill>
                <a:effectLst/>
                <a:latin typeface="Ubuntu" panose="020B0504030602030204" pitchFamily="34" charset="0"/>
                <a:ea typeface="+mn-ea"/>
                <a:cs typeface="+mn-cs"/>
              </a:rPr>
              <a:t>Broadmede</a:t>
            </a:r>
            <a:r>
              <a:rPr lang="en-GB" sz="1200" b="0" i="0" kern="1200" dirty="0">
                <a:solidFill>
                  <a:schemeClr val="accent1"/>
                </a:solidFill>
                <a:effectLst/>
                <a:latin typeface="Ubuntu" panose="020B0504030602030204" pitchFamily="34" charset="0"/>
                <a:ea typeface="+mn-ea"/>
                <a:cs typeface="+mn-cs"/>
              </a:rPr>
              <a:t> House, Farnham Business Park, </a:t>
            </a:r>
            <a:r>
              <a:rPr lang="en-GB" sz="1200" b="0" i="0" kern="1200" dirty="0" err="1">
                <a:solidFill>
                  <a:schemeClr val="accent1"/>
                </a:solidFill>
                <a:effectLst/>
                <a:latin typeface="Ubuntu" panose="020B0504030602030204" pitchFamily="34" charset="0"/>
                <a:ea typeface="+mn-ea"/>
                <a:cs typeface="+mn-cs"/>
              </a:rPr>
              <a:t>Weydon</a:t>
            </a:r>
            <a:r>
              <a:rPr lang="en-GB" sz="1200" b="0" i="0" kern="1200" dirty="0">
                <a:solidFill>
                  <a:schemeClr val="accent1"/>
                </a:solidFill>
                <a:effectLst/>
                <a:latin typeface="Ubuntu" panose="020B0504030602030204" pitchFamily="34" charset="0"/>
                <a:ea typeface="+mn-ea"/>
                <a:cs typeface="+mn-cs"/>
              </a:rPr>
              <a:t> Lane , Farnham, Surrey, GU9 8QT</a:t>
            </a:r>
          </a:p>
          <a:p>
            <a:r>
              <a:rPr lang="en-GB" sz="1200" b="1" i="0" kern="1200" dirty="0">
                <a:solidFill>
                  <a:schemeClr val="accent1"/>
                </a:solidFill>
                <a:effectLst/>
                <a:latin typeface="Ubuntu" panose="020B0504030602030204" pitchFamily="34" charset="0"/>
                <a:ea typeface="+mn-ea"/>
                <a:cs typeface="+mn-cs"/>
              </a:rPr>
              <a:t>Bulgaria: </a:t>
            </a:r>
            <a:r>
              <a:rPr lang="en-GB" sz="1200" b="0" i="0" kern="1200" dirty="0">
                <a:solidFill>
                  <a:schemeClr val="accent1"/>
                </a:solidFill>
                <a:effectLst/>
                <a:latin typeface="Ubuntu" panose="020B0504030602030204" pitchFamily="34" charset="0"/>
                <a:ea typeface="+mn-ea"/>
                <a:cs typeface="+mn-cs"/>
              </a:rPr>
              <a:t>	Krum Popov 56-58 </a:t>
            </a:r>
            <a:r>
              <a:rPr lang="en-GB" sz="1200" b="0" i="0" kern="1200" dirty="0" err="1">
                <a:solidFill>
                  <a:schemeClr val="accent1"/>
                </a:solidFill>
                <a:effectLst/>
                <a:latin typeface="Ubuntu" panose="020B0504030602030204" pitchFamily="34" charset="0"/>
                <a:ea typeface="+mn-ea"/>
                <a:cs typeface="+mn-cs"/>
              </a:rPr>
              <a:t>str</a:t>
            </a:r>
            <a:r>
              <a:rPr lang="en-GB" sz="1200" b="0" i="0" kern="1200" dirty="0">
                <a:solidFill>
                  <a:schemeClr val="accent1"/>
                </a:solidFill>
                <a:effectLst/>
                <a:latin typeface="Ubuntu" panose="020B0504030602030204" pitchFamily="34" charset="0"/>
                <a:ea typeface="+mn-ea"/>
                <a:cs typeface="+mn-cs"/>
              </a:rPr>
              <a:t>, Sofia, 1421, Bulgaria</a:t>
            </a:r>
          </a:p>
        </p:txBody>
      </p:sp>
      <p:sp>
        <p:nvSpPr>
          <p:cNvPr id="10" name="TextBox 9">
            <a:extLst>
              <a:ext uri="{FF2B5EF4-FFF2-40B4-BE49-F238E27FC236}">
                <a16:creationId xmlns:a16="http://schemas.microsoft.com/office/drawing/2014/main" id="{13312CF2-FBE2-C34F-AB20-AAE14B8A9062}"/>
              </a:ext>
            </a:extLst>
          </p:cNvPr>
          <p:cNvSpPr txBox="1"/>
          <p:nvPr userDrawn="1"/>
        </p:nvSpPr>
        <p:spPr>
          <a:xfrm>
            <a:off x="10127091" y="5946419"/>
            <a:ext cx="1371600" cy="369332"/>
          </a:xfrm>
          <a:prstGeom prst="rect">
            <a:avLst/>
          </a:prstGeom>
          <a:noFill/>
        </p:spPr>
        <p:txBody>
          <a:bodyPr wrap="square" rtlCol="0">
            <a:spAutoFit/>
          </a:bodyPr>
          <a:lstStyle/>
          <a:p>
            <a:pPr algn="r"/>
            <a:r>
              <a:rPr lang="en-US" b="1" dirty="0" err="1"/>
              <a:t>adatis.co.uk</a:t>
            </a:r>
            <a:endParaRPr lang="en-US" b="1" dirty="0"/>
          </a:p>
        </p:txBody>
      </p:sp>
      <p:sp>
        <p:nvSpPr>
          <p:cNvPr id="15" name="Title Placeholder 1">
            <a:extLst>
              <a:ext uri="{FF2B5EF4-FFF2-40B4-BE49-F238E27FC236}">
                <a16:creationId xmlns:a16="http://schemas.microsoft.com/office/drawing/2014/main" id="{8FEB4178-48A7-B54E-AE34-B925092FC9B0}"/>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sp>
        <p:nvSpPr>
          <p:cNvPr id="3" name="TextBox 2">
            <a:extLst>
              <a:ext uri="{FF2B5EF4-FFF2-40B4-BE49-F238E27FC236}">
                <a16:creationId xmlns:a16="http://schemas.microsoft.com/office/drawing/2014/main" id="{DED7913A-1FEC-4325-9FB3-2FA99CD0A7D1}"/>
              </a:ext>
            </a:extLst>
          </p:cNvPr>
          <p:cNvSpPr txBox="1"/>
          <p:nvPr userDrawn="1">
            <p:extLst>
              <p:ext uri="{1162E1C5-73C7-4A58-AE30-91384D911F3F}">
                <p184:classification xmlns:p184="http://schemas.microsoft.com/office/powerpoint/2018/4/main" val="ftr"/>
              </p:ext>
            </p:extLst>
          </p:nvPr>
        </p:nvSpPr>
        <p:spPr>
          <a:xfrm>
            <a:off x="5378450" y="6690360"/>
            <a:ext cx="1282700" cy="167640"/>
          </a:xfrm>
          <a:prstGeom prst="rect">
            <a:avLst/>
          </a:prstGeom>
        </p:spPr>
        <p:txBody>
          <a:bodyPr horzOverflow="overflow" lIns="0" tIns="0" rIns="0" bIns="0">
            <a:spAutoFit/>
          </a:bodyPr>
          <a:lstStyle/>
          <a:p>
            <a:pPr algn="ctr"/>
            <a:r>
              <a:rPr lang="en-GB" sz="1100">
                <a:solidFill>
                  <a:srgbClr val="0000FF"/>
                </a:solidFill>
                <a:latin typeface="Calibri" panose="020F0502020204030204" pitchFamily="34" charset="0"/>
                <a:cs typeface="Calibri" panose="020F0502020204030204" pitchFamily="34" charset="0"/>
              </a:rPr>
              <a:t>Classification: Internal</a:t>
            </a:r>
          </a:p>
        </p:txBody>
      </p:sp>
    </p:spTree>
    <p:extLst>
      <p:ext uri="{BB962C8B-B14F-4D97-AF65-F5344CB8AC3E}">
        <p14:creationId xmlns:p14="http://schemas.microsoft.com/office/powerpoint/2010/main" val="170958855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Lst>
  <p:hf hdr="0" ftr="0" dt="0"/>
  <p:txStyles>
    <p:titleStyle>
      <a:lvl1pPr algn="ctr" defTabSz="914400" rtl="0" eaLnBrk="1" latinLnBrk="0" hangingPunct="1">
        <a:lnSpc>
          <a:spcPct val="90000"/>
        </a:lnSpc>
        <a:spcBef>
          <a:spcPct val="0"/>
        </a:spcBef>
        <a:buNone/>
        <a:defRPr sz="4400" b="1" kern="1200">
          <a:solidFill>
            <a:schemeClr val="tx2"/>
          </a:solidFill>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670784-BF5D-A341-9B12-D6690EF2F84E}"/>
              </a:ext>
            </a:extLst>
          </p:cNvPr>
          <p:cNvSpPr>
            <a:spLocks noGrp="1"/>
          </p:cNvSpPr>
          <p:nvPr>
            <p:ph type="title"/>
          </p:nvPr>
        </p:nvSpPr>
        <p:spPr>
          <a:xfrm>
            <a:off x="838200" y="2743200"/>
            <a:ext cx="10515600" cy="762000"/>
          </a:xfrm>
          <a:prstGeom prst="rect">
            <a:avLst/>
          </a:prstGeom>
        </p:spPr>
        <p:txBody>
          <a:bodyPr vert="horz" lIns="91440" tIns="45720" rIns="91440" bIns="45720" rtlCol="0" anchor="ctr">
            <a:normAutofit/>
          </a:bodyPr>
          <a:lstStyle/>
          <a:p>
            <a:r>
              <a:rPr lang="en-US" dirty="0"/>
              <a:t>Click to edit Master title style</a:t>
            </a:r>
          </a:p>
        </p:txBody>
      </p:sp>
      <p:pic>
        <p:nvPicPr>
          <p:cNvPr id="11" name="Picture 10">
            <a:extLst>
              <a:ext uri="{FF2B5EF4-FFF2-40B4-BE49-F238E27FC236}">
                <a16:creationId xmlns:a16="http://schemas.microsoft.com/office/drawing/2014/main" id="{986AB383-3913-6540-A532-88273C816D18}"/>
              </a:ext>
              <a:ext uri="{C183D7F6-B498-43B3-948B-1728B52AA6E4}">
                <adec:decorative xmlns:adec="http://schemas.microsoft.com/office/drawing/2017/decorative" val="1"/>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714874" y="1600200"/>
            <a:ext cx="2762252" cy="690563"/>
          </a:xfrm>
          <a:prstGeom prst="rect">
            <a:avLst/>
          </a:prstGeom>
        </p:spPr>
      </p:pic>
      <p:sp>
        <p:nvSpPr>
          <p:cNvPr id="4" name="TextBox 3">
            <a:extLst>
              <a:ext uri="{FF2B5EF4-FFF2-40B4-BE49-F238E27FC236}">
                <a16:creationId xmlns:a16="http://schemas.microsoft.com/office/drawing/2014/main" id="{FB7C9C5B-D68A-4A20-8FDD-0721C7D78FCE}"/>
              </a:ext>
            </a:extLst>
          </p:cNvPr>
          <p:cNvSpPr txBox="1"/>
          <p:nvPr userDrawn="1">
            <p:extLst>
              <p:ext uri="{1162E1C5-73C7-4A58-AE30-91384D911F3F}">
                <p184:classification xmlns:p184="http://schemas.microsoft.com/office/powerpoint/2018/4/main" val="ftr"/>
              </p:ext>
            </p:extLst>
          </p:nvPr>
        </p:nvSpPr>
        <p:spPr>
          <a:xfrm>
            <a:off x="5378450" y="6690360"/>
            <a:ext cx="1282700" cy="167640"/>
          </a:xfrm>
          <a:prstGeom prst="rect">
            <a:avLst/>
          </a:prstGeom>
        </p:spPr>
        <p:txBody>
          <a:bodyPr horzOverflow="overflow" lIns="0" tIns="0" rIns="0" bIns="0">
            <a:spAutoFit/>
          </a:bodyPr>
          <a:lstStyle/>
          <a:p>
            <a:pPr algn="ctr"/>
            <a:r>
              <a:rPr lang="en-GB" sz="1100">
                <a:solidFill>
                  <a:srgbClr val="0000FF"/>
                </a:solidFill>
                <a:latin typeface="Calibri" panose="020F0502020204030204" pitchFamily="34" charset="0"/>
                <a:cs typeface="Calibri" panose="020F0502020204030204" pitchFamily="34" charset="0"/>
              </a:rPr>
              <a:t>Classification: Internal</a:t>
            </a:r>
          </a:p>
        </p:txBody>
      </p:sp>
    </p:spTree>
    <p:extLst>
      <p:ext uri="{BB962C8B-B14F-4D97-AF65-F5344CB8AC3E}">
        <p14:creationId xmlns:p14="http://schemas.microsoft.com/office/powerpoint/2010/main" val="201107778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Lst>
  <p:hf hdr="0" ftr="0" dt="0"/>
  <p:txStyles>
    <p:titleStyle>
      <a:lvl1pPr algn="ctr" defTabSz="914400" rtl="0" eaLnBrk="1" latinLnBrk="0" hangingPunct="1">
        <a:lnSpc>
          <a:spcPct val="90000"/>
        </a:lnSpc>
        <a:spcBef>
          <a:spcPct val="0"/>
        </a:spcBef>
        <a:buNone/>
        <a:defRPr sz="4400" b="1" i="0" kern="1200">
          <a:solidFill>
            <a:schemeClr val="tx2"/>
          </a:solidFill>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68800" y="6139390"/>
            <a:ext cx="4424680" cy="718820"/>
          </a:xfrm>
          <a:custGeom>
            <a:avLst/>
            <a:gdLst/>
            <a:ahLst/>
            <a:cxnLst/>
            <a:rect l="l" t="t" r="r" b="b"/>
            <a:pathLst>
              <a:path w="4424680" h="718820">
                <a:moveTo>
                  <a:pt x="4424392" y="0"/>
                </a:moveTo>
                <a:lnTo>
                  <a:pt x="0" y="0"/>
                </a:lnTo>
                <a:lnTo>
                  <a:pt x="0" y="718609"/>
                </a:lnTo>
                <a:lnTo>
                  <a:pt x="4424392" y="718609"/>
                </a:lnTo>
                <a:lnTo>
                  <a:pt x="4424392" y="0"/>
                </a:lnTo>
                <a:close/>
              </a:path>
            </a:pathLst>
          </a:custGeom>
          <a:solidFill>
            <a:srgbClr val="14355B"/>
          </a:solidFill>
        </p:spPr>
        <p:txBody>
          <a:bodyPr wrap="square" lIns="0" tIns="0" rIns="0" bIns="0" rtlCol="0"/>
          <a:lstStyle/>
          <a:p>
            <a:endParaRPr/>
          </a:p>
        </p:txBody>
      </p:sp>
      <p:sp>
        <p:nvSpPr>
          <p:cNvPr id="17" name="bk object 17"/>
          <p:cNvSpPr/>
          <p:nvPr/>
        </p:nvSpPr>
        <p:spPr>
          <a:xfrm>
            <a:off x="7768805" y="6146482"/>
            <a:ext cx="4424388" cy="711517"/>
          </a:xfrm>
          <a:prstGeom prst="rect">
            <a:avLst/>
          </a:prstGeom>
          <a:blipFill>
            <a:blip r:embed="rId11" cstate="print"/>
            <a:stretch>
              <a:fillRect/>
            </a:stretch>
          </a:blipFill>
        </p:spPr>
        <p:txBody>
          <a:bodyPr wrap="square" lIns="0" tIns="0" rIns="0" bIns="0" rtlCol="0"/>
          <a:lstStyle/>
          <a:p>
            <a:endParaRPr/>
          </a:p>
        </p:txBody>
      </p:sp>
      <p:sp>
        <p:nvSpPr>
          <p:cNvPr id="18" name="bk object 18"/>
          <p:cNvSpPr/>
          <p:nvPr/>
        </p:nvSpPr>
        <p:spPr>
          <a:xfrm>
            <a:off x="719996" y="6368882"/>
            <a:ext cx="263525" cy="265430"/>
          </a:xfrm>
          <a:custGeom>
            <a:avLst/>
            <a:gdLst/>
            <a:ahLst/>
            <a:cxnLst/>
            <a:rect l="l" t="t" r="r" b="b"/>
            <a:pathLst>
              <a:path w="263525" h="265429">
                <a:moveTo>
                  <a:pt x="203822" y="0"/>
                </a:moveTo>
                <a:lnTo>
                  <a:pt x="59512" y="0"/>
                </a:lnTo>
                <a:lnTo>
                  <a:pt x="36347" y="4707"/>
                </a:lnTo>
                <a:lnTo>
                  <a:pt x="17430" y="17546"/>
                </a:lnTo>
                <a:lnTo>
                  <a:pt x="4676" y="36588"/>
                </a:lnTo>
                <a:lnTo>
                  <a:pt x="0" y="59905"/>
                </a:lnTo>
                <a:lnTo>
                  <a:pt x="0" y="205231"/>
                </a:lnTo>
                <a:lnTo>
                  <a:pt x="4676" y="228556"/>
                </a:lnTo>
                <a:lnTo>
                  <a:pt x="17430" y="247602"/>
                </a:lnTo>
                <a:lnTo>
                  <a:pt x="36347" y="260442"/>
                </a:lnTo>
                <a:lnTo>
                  <a:pt x="59512" y="265150"/>
                </a:lnTo>
                <a:lnTo>
                  <a:pt x="182321" y="265150"/>
                </a:lnTo>
                <a:lnTo>
                  <a:pt x="182321" y="205231"/>
                </a:lnTo>
                <a:lnTo>
                  <a:pt x="59512" y="205231"/>
                </a:lnTo>
                <a:lnTo>
                  <a:pt x="59512" y="59905"/>
                </a:lnTo>
                <a:lnTo>
                  <a:pt x="263334" y="59905"/>
                </a:lnTo>
                <a:lnTo>
                  <a:pt x="258657" y="36588"/>
                </a:lnTo>
                <a:lnTo>
                  <a:pt x="245903" y="17546"/>
                </a:lnTo>
                <a:lnTo>
                  <a:pt x="226987" y="4707"/>
                </a:lnTo>
                <a:lnTo>
                  <a:pt x="203822" y="0"/>
                </a:lnTo>
                <a:close/>
              </a:path>
              <a:path w="263525" h="265429">
                <a:moveTo>
                  <a:pt x="263334" y="59905"/>
                </a:moveTo>
                <a:lnTo>
                  <a:pt x="203822" y="59905"/>
                </a:lnTo>
                <a:lnTo>
                  <a:pt x="203822" y="183578"/>
                </a:lnTo>
                <a:lnTo>
                  <a:pt x="263334" y="183578"/>
                </a:lnTo>
                <a:lnTo>
                  <a:pt x="263334" y="59905"/>
                </a:lnTo>
                <a:close/>
              </a:path>
            </a:pathLst>
          </a:custGeom>
          <a:solidFill>
            <a:srgbClr val="14355B"/>
          </a:solidFill>
        </p:spPr>
        <p:txBody>
          <a:bodyPr wrap="square" lIns="0" tIns="0" rIns="0" bIns="0" rtlCol="0"/>
          <a:lstStyle/>
          <a:p>
            <a:endParaRPr/>
          </a:p>
        </p:txBody>
      </p:sp>
      <p:sp>
        <p:nvSpPr>
          <p:cNvPr id="19" name="bk object 19"/>
          <p:cNvSpPr/>
          <p:nvPr/>
        </p:nvSpPr>
        <p:spPr>
          <a:xfrm>
            <a:off x="923823" y="6574116"/>
            <a:ext cx="59690" cy="60325"/>
          </a:xfrm>
          <a:custGeom>
            <a:avLst/>
            <a:gdLst/>
            <a:ahLst/>
            <a:cxnLst/>
            <a:rect l="l" t="t" r="r" b="b"/>
            <a:pathLst>
              <a:path w="59690" h="60325">
                <a:moveTo>
                  <a:pt x="0" y="0"/>
                </a:moveTo>
                <a:lnTo>
                  <a:pt x="59499" y="0"/>
                </a:lnTo>
                <a:lnTo>
                  <a:pt x="59499" y="59918"/>
                </a:lnTo>
                <a:lnTo>
                  <a:pt x="0" y="59918"/>
                </a:lnTo>
                <a:lnTo>
                  <a:pt x="0" y="0"/>
                </a:lnTo>
                <a:close/>
              </a:path>
            </a:pathLst>
          </a:custGeom>
          <a:solidFill>
            <a:srgbClr val="83C442"/>
          </a:solidFill>
        </p:spPr>
        <p:txBody>
          <a:bodyPr wrap="square" lIns="0" tIns="0" rIns="0" bIns="0" rtlCol="0"/>
          <a:lstStyle/>
          <a:p>
            <a:endParaRPr/>
          </a:p>
        </p:txBody>
      </p:sp>
      <p:sp>
        <p:nvSpPr>
          <p:cNvPr id="20" name="bk object 20"/>
          <p:cNvSpPr/>
          <p:nvPr/>
        </p:nvSpPr>
        <p:spPr>
          <a:xfrm>
            <a:off x="801014" y="6450444"/>
            <a:ext cx="101600" cy="102235"/>
          </a:xfrm>
          <a:custGeom>
            <a:avLst/>
            <a:gdLst/>
            <a:ahLst/>
            <a:cxnLst/>
            <a:rect l="l" t="t" r="r" b="b"/>
            <a:pathLst>
              <a:path w="101600" h="102234">
                <a:moveTo>
                  <a:pt x="0" y="0"/>
                </a:moveTo>
                <a:lnTo>
                  <a:pt x="101307" y="0"/>
                </a:lnTo>
                <a:lnTo>
                  <a:pt x="101307" y="102006"/>
                </a:lnTo>
                <a:lnTo>
                  <a:pt x="0" y="102006"/>
                </a:lnTo>
                <a:lnTo>
                  <a:pt x="0" y="0"/>
                </a:lnTo>
                <a:close/>
              </a:path>
            </a:pathLst>
          </a:custGeom>
          <a:solidFill>
            <a:srgbClr val="83C442"/>
          </a:solidFill>
        </p:spPr>
        <p:txBody>
          <a:bodyPr wrap="square" lIns="0" tIns="0" rIns="0" bIns="0" rtlCol="0"/>
          <a:lstStyle/>
          <a:p>
            <a:endParaRPr/>
          </a:p>
        </p:txBody>
      </p:sp>
      <p:sp>
        <p:nvSpPr>
          <p:cNvPr id="21" name="bk object 21"/>
          <p:cNvSpPr/>
          <p:nvPr/>
        </p:nvSpPr>
        <p:spPr>
          <a:xfrm>
            <a:off x="1055777" y="6437781"/>
            <a:ext cx="125476" cy="169722"/>
          </a:xfrm>
          <a:prstGeom prst="rect">
            <a:avLst/>
          </a:prstGeom>
          <a:blipFill>
            <a:blip r:embed="rId12" cstate="print"/>
            <a:stretch>
              <a:fillRect/>
            </a:stretch>
          </a:blipFill>
        </p:spPr>
        <p:txBody>
          <a:bodyPr wrap="square" lIns="0" tIns="0" rIns="0" bIns="0" rtlCol="0"/>
          <a:lstStyle/>
          <a:p>
            <a:endParaRPr/>
          </a:p>
        </p:txBody>
      </p:sp>
      <p:sp>
        <p:nvSpPr>
          <p:cNvPr id="22" name="bk object 22"/>
          <p:cNvSpPr/>
          <p:nvPr/>
        </p:nvSpPr>
        <p:spPr>
          <a:xfrm>
            <a:off x="1204494" y="6361969"/>
            <a:ext cx="141909" cy="245846"/>
          </a:xfrm>
          <a:prstGeom prst="rect">
            <a:avLst/>
          </a:prstGeom>
          <a:blipFill>
            <a:blip r:embed="rId13" cstate="print"/>
            <a:stretch>
              <a:fillRect/>
            </a:stretch>
          </a:blipFill>
        </p:spPr>
        <p:txBody>
          <a:bodyPr wrap="square" lIns="0" tIns="0" rIns="0" bIns="0" rtlCol="0"/>
          <a:lstStyle/>
          <a:p>
            <a:endParaRPr/>
          </a:p>
        </p:txBody>
      </p:sp>
      <p:sp>
        <p:nvSpPr>
          <p:cNvPr id="23" name="bk object 23"/>
          <p:cNvSpPr/>
          <p:nvPr/>
        </p:nvSpPr>
        <p:spPr>
          <a:xfrm>
            <a:off x="1369010" y="6437781"/>
            <a:ext cx="125488" cy="169722"/>
          </a:xfrm>
          <a:prstGeom prst="rect">
            <a:avLst/>
          </a:prstGeom>
          <a:blipFill>
            <a:blip r:embed="rId14" cstate="print"/>
            <a:stretch>
              <a:fillRect/>
            </a:stretch>
          </a:blipFill>
        </p:spPr>
        <p:txBody>
          <a:bodyPr wrap="square" lIns="0" tIns="0" rIns="0" bIns="0" rtlCol="0"/>
          <a:lstStyle/>
          <a:p>
            <a:endParaRPr/>
          </a:p>
        </p:txBody>
      </p:sp>
      <p:sp>
        <p:nvSpPr>
          <p:cNvPr id="24" name="bk object 24"/>
          <p:cNvSpPr/>
          <p:nvPr/>
        </p:nvSpPr>
        <p:spPr>
          <a:xfrm>
            <a:off x="1524864" y="6374448"/>
            <a:ext cx="275137" cy="233370"/>
          </a:xfrm>
          <a:prstGeom prst="rect">
            <a:avLst/>
          </a:prstGeom>
          <a:blipFill>
            <a:blip r:embed="rId15" cstate="print"/>
            <a:stretch>
              <a:fillRect/>
            </a:stretch>
          </a:blipFill>
        </p:spPr>
        <p:txBody>
          <a:bodyPr wrap="square" lIns="0" tIns="0" rIns="0" bIns="0" rtlCol="0"/>
          <a:lstStyle/>
          <a:p>
            <a:endParaRPr/>
          </a:p>
        </p:txBody>
      </p:sp>
      <p:sp>
        <p:nvSpPr>
          <p:cNvPr id="2" name="Holder 2"/>
          <p:cNvSpPr>
            <a:spLocks noGrp="1"/>
          </p:cNvSpPr>
          <p:nvPr>
            <p:ph type="title"/>
          </p:nvPr>
        </p:nvSpPr>
        <p:spPr>
          <a:xfrm>
            <a:off x="3389422" y="1480215"/>
            <a:ext cx="5419505" cy="574039"/>
          </a:xfrm>
          <a:prstGeom prst="rect">
            <a:avLst/>
          </a:prstGeom>
        </p:spPr>
        <p:txBody>
          <a:bodyPr wrap="square" lIns="0" tIns="0" rIns="0" bIns="0">
            <a:spAutoFit/>
          </a:bodyPr>
          <a:lstStyle>
            <a:lvl1pPr>
              <a:defRPr sz="3600" b="1" i="0">
                <a:solidFill>
                  <a:srgbClr val="1170B8"/>
                </a:solidFill>
                <a:latin typeface="Ubuntu"/>
                <a:cs typeface="Ubuntu"/>
              </a:defRPr>
            </a:lvl1pPr>
          </a:lstStyle>
          <a:p>
            <a:endParaRPr/>
          </a:p>
        </p:txBody>
      </p:sp>
      <p:sp>
        <p:nvSpPr>
          <p:cNvPr id="3" name="Holder 3"/>
          <p:cNvSpPr>
            <a:spLocks noGrp="1"/>
          </p:cNvSpPr>
          <p:nvPr>
            <p:ph type="body" idx="1"/>
          </p:nvPr>
        </p:nvSpPr>
        <p:spPr>
          <a:xfrm>
            <a:off x="609917" y="1577340"/>
            <a:ext cx="10978515"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7439" y="6377940"/>
            <a:ext cx="3903472"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917" y="6377940"/>
            <a:ext cx="2805620" cy="342900"/>
          </a:xfrm>
          <a:prstGeom prst="rect">
            <a:avLst/>
          </a:prstGeom>
        </p:spPr>
        <p:txBody>
          <a:bodyPr wrap="square" lIns="0" tIns="0" rIns="0" bIns="0">
            <a:spAutoFit/>
          </a:bodyPr>
          <a:lstStyle>
            <a:lvl1pPr algn="l">
              <a:defRPr>
                <a:solidFill>
                  <a:schemeClr val="tx1">
                    <a:tint val="75000"/>
                  </a:schemeClr>
                </a:solidFill>
              </a:defRPr>
            </a:lvl1pPr>
          </a:lstStyle>
          <a:p>
            <a:fld id="{9F9B9161-5B5A-4FD4-93C1-1F8C7DAF51CC}" type="datetime1">
              <a:rPr lang="en-US" smtClean="0"/>
              <a:t>3/24/2022</a:t>
            </a:fld>
            <a:endParaRPr lang="en-US" dirty="0"/>
          </a:p>
        </p:txBody>
      </p:sp>
      <p:sp>
        <p:nvSpPr>
          <p:cNvPr id="6" name="Holder 6"/>
          <p:cNvSpPr>
            <a:spLocks noGrp="1"/>
          </p:cNvSpPr>
          <p:nvPr>
            <p:ph type="sldNum" sz="quarter" idx="7"/>
          </p:nvPr>
        </p:nvSpPr>
        <p:spPr>
          <a:xfrm>
            <a:off x="9695875" y="6388576"/>
            <a:ext cx="1802765" cy="224790"/>
          </a:xfrm>
          <a:prstGeom prst="rect">
            <a:avLst/>
          </a:prstGeom>
        </p:spPr>
        <p:txBody>
          <a:bodyPr wrap="square" lIns="0" tIns="0" rIns="0" bIns="0">
            <a:spAutoFit/>
          </a:bodyPr>
          <a:lstStyle>
            <a:lvl1pPr>
              <a:defRPr sz="1400" b="0" i="0">
                <a:solidFill>
                  <a:schemeClr val="bg1"/>
                </a:solidFill>
                <a:latin typeface="Ubuntu"/>
                <a:cs typeface="Ubuntu"/>
              </a:defRPr>
            </a:lvl1pPr>
          </a:lstStyle>
          <a:p>
            <a:pPr marL="12700">
              <a:lnSpc>
                <a:spcPct val="100000"/>
              </a:lnSpc>
              <a:spcBef>
                <a:spcPts val="5"/>
              </a:spcBef>
            </a:pPr>
            <a:r>
              <a:rPr dirty="0"/>
              <a:t>Presentation Title |</a:t>
            </a:r>
            <a:r>
              <a:rPr spc="229" dirty="0"/>
              <a:t> </a:t>
            </a:r>
            <a:fld id="{81D60167-4931-47E6-BA6A-407CBD079E47}" type="slidenum">
              <a:rPr dirty="0"/>
              <a:t>‹#›</a:t>
            </a:fld>
            <a:endParaRPr dirty="0"/>
          </a:p>
        </p:txBody>
      </p:sp>
      <p:sp>
        <p:nvSpPr>
          <p:cNvPr id="8" name="TextBox 7">
            <a:extLst>
              <a:ext uri="{FF2B5EF4-FFF2-40B4-BE49-F238E27FC236}">
                <a16:creationId xmlns:a16="http://schemas.microsoft.com/office/drawing/2014/main" id="{3C4087E2-4468-4B5D-B2D1-D1DDBE799E86}"/>
              </a:ext>
            </a:extLst>
          </p:cNvPr>
          <p:cNvSpPr txBox="1"/>
          <p:nvPr userDrawn="1">
            <p:extLst>
              <p:ext uri="{1162E1C5-73C7-4A58-AE30-91384D911F3F}">
                <p184:classification xmlns:p184="http://schemas.microsoft.com/office/powerpoint/2018/4/main" val="ftr"/>
              </p:ext>
            </p:extLst>
          </p:nvPr>
        </p:nvSpPr>
        <p:spPr>
          <a:xfrm>
            <a:off x="5378450" y="6690360"/>
            <a:ext cx="1282700" cy="167640"/>
          </a:xfrm>
          <a:prstGeom prst="rect">
            <a:avLst/>
          </a:prstGeom>
        </p:spPr>
        <p:txBody>
          <a:bodyPr horzOverflow="overflow" lIns="0" tIns="0" rIns="0" bIns="0">
            <a:spAutoFit/>
          </a:bodyPr>
          <a:lstStyle/>
          <a:p>
            <a:pPr algn="ctr"/>
            <a:r>
              <a:rPr lang="en-GB" sz="1100">
                <a:solidFill>
                  <a:srgbClr val="0000FF"/>
                </a:solidFill>
                <a:latin typeface="Calibri" panose="020F0502020204030204" pitchFamily="34" charset="0"/>
                <a:cs typeface="Calibri" panose="020F0502020204030204" pitchFamily="34" charset="0"/>
              </a:rPr>
              <a:t>Classification: Internal</a:t>
            </a:r>
          </a:p>
        </p:txBody>
      </p:sp>
    </p:spTree>
    <p:extLst>
      <p:ext uri="{BB962C8B-B14F-4D97-AF65-F5344CB8AC3E}">
        <p14:creationId xmlns:p14="http://schemas.microsoft.com/office/powerpoint/2010/main" val="2053502479"/>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4" r:id="rId7"/>
    <p:sldLayoutId id="2147483745" r:id="rId8"/>
    <p:sldLayoutId id="2147483746" r:id="rId9"/>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7.xml"/><Relationship Id="rId5" Type="http://schemas.openxmlformats.org/officeDocument/2006/relationships/image" Target="../media/image22.jpe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7.xml"/><Relationship Id="rId5" Type="http://schemas.openxmlformats.org/officeDocument/2006/relationships/image" Target="../media/image25.sv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27.png"/><Relationship Id="rId5" Type="http://schemas.openxmlformats.org/officeDocument/2006/relationships/image" Target="../media/image21.png"/><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7.xml"/><Relationship Id="rId5" Type="http://schemas.openxmlformats.org/officeDocument/2006/relationships/image" Target="../media/image25.sv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25.sv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25.sv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25.sv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25.sv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0D5F0A-64CC-7D49-B560-74B0E4893341}"/>
              </a:ext>
            </a:extLst>
          </p:cNvPr>
          <p:cNvSpPr>
            <a:spLocks noGrp="1"/>
          </p:cNvSpPr>
          <p:nvPr>
            <p:ph type="title"/>
          </p:nvPr>
        </p:nvSpPr>
        <p:spPr/>
        <p:txBody>
          <a:bodyPr>
            <a:normAutofit fontScale="90000"/>
          </a:bodyPr>
          <a:lstStyle/>
          <a:p>
            <a:r>
              <a:rPr lang="en-US" dirty="0"/>
              <a:t>Azure DevOps </a:t>
            </a:r>
            <a:br>
              <a:rPr lang="en-US" dirty="0"/>
            </a:br>
            <a:r>
              <a:rPr lang="en-US" dirty="0"/>
              <a:t>CI/CD</a:t>
            </a:r>
          </a:p>
        </p:txBody>
      </p:sp>
    </p:spTree>
    <p:extLst>
      <p:ext uri="{BB962C8B-B14F-4D97-AF65-F5344CB8AC3E}">
        <p14:creationId xmlns:p14="http://schemas.microsoft.com/office/powerpoint/2010/main" val="2997703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FD9A52F-1360-42F2-8F38-C2B776CC4A67}"/>
              </a:ext>
            </a:extLst>
          </p:cNvPr>
          <p:cNvSpPr>
            <a:spLocks noGrp="1"/>
          </p:cNvSpPr>
          <p:nvPr>
            <p:ph type="ctrTitle"/>
          </p:nvPr>
        </p:nvSpPr>
        <p:spPr>
          <a:xfrm>
            <a:off x="2855640" y="371460"/>
            <a:ext cx="5351513" cy="609398"/>
          </a:xfrm>
        </p:spPr>
        <p:txBody>
          <a:bodyPr/>
          <a:lstStyle/>
          <a:p>
            <a:r>
              <a:rPr lang="en-GB" dirty="0"/>
              <a:t>   TRUE OR FALSE</a:t>
            </a:r>
          </a:p>
        </p:txBody>
      </p:sp>
      <p:pic>
        <p:nvPicPr>
          <p:cNvPr id="9" name="Graphic 8" descr="Question Mark with solid fill">
            <a:extLst>
              <a:ext uri="{FF2B5EF4-FFF2-40B4-BE49-F238E27FC236}">
                <a16:creationId xmlns:a16="http://schemas.microsoft.com/office/drawing/2014/main" id="{CE85EE93-83C2-4974-B6A4-20EB6A1350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156321">
            <a:off x="9102054" y="966786"/>
            <a:ext cx="1474975" cy="1474975"/>
          </a:xfrm>
          <a:prstGeom prst="rect">
            <a:avLst/>
          </a:prstGeom>
        </p:spPr>
      </p:pic>
    </p:spTree>
    <p:extLst>
      <p:ext uri="{BB962C8B-B14F-4D97-AF65-F5344CB8AC3E}">
        <p14:creationId xmlns:p14="http://schemas.microsoft.com/office/powerpoint/2010/main" val="3898432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648F-C6D3-40E2-86C8-0D04FAD5A89F}"/>
              </a:ext>
            </a:extLst>
          </p:cNvPr>
          <p:cNvSpPr>
            <a:spLocks noGrp="1"/>
          </p:cNvSpPr>
          <p:nvPr>
            <p:ph type="ctrTitle"/>
          </p:nvPr>
        </p:nvSpPr>
        <p:spPr>
          <a:xfrm>
            <a:off x="1199456" y="404664"/>
            <a:ext cx="7704856" cy="1218795"/>
          </a:xfrm>
        </p:spPr>
        <p:txBody>
          <a:bodyPr/>
          <a:lstStyle/>
          <a:p>
            <a:r>
              <a:rPr lang="en-GB" dirty="0">
                <a:solidFill>
                  <a:schemeClr val="tx1"/>
                </a:solidFill>
              </a:rPr>
              <a:t>IS CI/CD DEVOPS ?</a:t>
            </a:r>
            <a:br>
              <a:rPr lang="en-GB" dirty="0">
                <a:solidFill>
                  <a:schemeClr val="tx1"/>
                </a:solidFill>
              </a:rPr>
            </a:br>
            <a:r>
              <a:rPr lang="en-GB" dirty="0">
                <a:solidFill>
                  <a:schemeClr val="tx1"/>
                </a:solidFill>
              </a:rPr>
              <a:t> </a:t>
            </a:r>
          </a:p>
        </p:txBody>
      </p:sp>
    </p:spTree>
    <p:extLst>
      <p:ext uri="{BB962C8B-B14F-4D97-AF65-F5344CB8AC3E}">
        <p14:creationId xmlns:p14="http://schemas.microsoft.com/office/powerpoint/2010/main" val="20281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FD9A52F-1360-42F2-8F38-C2B776CC4A67}"/>
              </a:ext>
            </a:extLst>
          </p:cNvPr>
          <p:cNvSpPr>
            <a:spLocks noGrp="1"/>
          </p:cNvSpPr>
          <p:nvPr>
            <p:ph type="ctrTitle"/>
          </p:nvPr>
        </p:nvSpPr>
        <p:spPr>
          <a:xfrm>
            <a:off x="2063552" y="307654"/>
            <a:ext cx="5351513" cy="914096"/>
          </a:xfrm>
        </p:spPr>
        <p:txBody>
          <a:bodyPr/>
          <a:lstStyle/>
          <a:p>
            <a:r>
              <a:rPr lang="en-GB" sz="6600" dirty="0"/>
              <a:t>FALSE</a:t>
            </a:r>
          </a:p>
        </p:txBody>
      </p:sp>
    </p:spTree>
    <p:extLst>
      <p:ext uri="{BB962C8B-B14F-4D97-AF65-F5344CB8AC3E}">
        <p14:creationId xmlns:p14="http://schemas.microsoft.com/office/powerpoint/2010/main" val="1474553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648F-C6D3-40E2-86C8-0D04FAD5A89F}"/>
              </a:ext>
            </a:extLst>
          </p:cNvPr>
          <p:cNvSpPr>
            <a:spLocks noGrp="1"/>
          </p:cNvSpPr>
          <p:nvPr>
            <p:ph type="ctrTitle"/>
          </p:nvPr>
        </p:nvSpPr>
        <p:spPr>
          <a:xfrm>
            <a:off x="695400" y="548680"/>
            <a:ext cx="10945216" cy="609398"/>
          </a:xfrm>
        </p:spPr>
        <p:txBody>
          <a:bodyPr/>
          <a:lstStyle/>
          <a:p>
            <a:r>
              <a:rPr lang="en-GB" dirty="0">
                <a:solidFill>
                  <a:schemeClr val="tx1"/>
                </a:solidFill>
              </a:rPr>
              <a:t>RELEASE COMES BEFORE BUILD STAGE</a:t>
            </a:r>
          </a:p>
        </p:txBody>
      </p:sp>
    </p:spTree>
    <p:extLst>
      <p:ext uri="{BB962C8B-B14F-4D97-AF65-F5344CB8AC3E}">
        <p14:creationId xmlns:p14="http://schemas.microsoft.com/office/powerpoint/2010/main" val="3212618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FD9A52F-1360-42F2-8F38-C2B776CC4A67}"/>
              </a:ext>
            </a:extLst>
          </p:cNvPr>
          <p:cNvSpPr>
            <a:spLocks noGrp="1"/>
          </p:cNvSpPr>
          <p:nvPr>
            <p:ph type="ctrTitle"/>
          </p:nvPr>
        </p:nvSpPr>
        <p:spPr>
          <a:xfrm>
            <a:off x="2063552" y="307654"/>
            <a:ext cx="5351513" cy="914096"/>
          </a:xfrm>
        </p:spPr>
        <p:txBody>
          <a:bodyPr/>
          <a:lstStyle/>
          <a:p>
            <a:r>
              <a:rPr lang="en-GB" sz="6600" dirty="0"/>
              <a:t>FALSE</a:t>
            </a:r>
          </a:p>
        </p:txBody>
      </p:sp>
    </p:spTree>
    <p:extLst>
      <p:ext uri="{BB962C8B-B14F-4D97-AF65-F5344CB8AC3E}">
        <p14:creationId xmlns:p14="http://schemas.microsoft.com/office/powerpoint/2010/main" val="4017740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648F-C6D3-40E2-86C8-0D04FAD5A89F}"/>
              </a:ext>
            </a:extLst>
          </p:cNvPr>
          <p:cNvSpPr>
            <a:spLocks noGrp="1"/>
          </p:cNvSpPr>
          <p:nvPr>
            <p:ph type="ctrTitle"/>
          </p:nvPr>
        </p:nvSpPr>
        <p:spPr>
          <a:xfrm>
            <a:off x="-2112912" y="188640"/>
            <a:ext cx="12961440" cy="1218795"/>
          </a:xfrm>
        </p:spPr>
        <p:txBody>
          <a:bodyPr/>
          <a:lstStyle/>
          <a:p>
            <a:r>
              <a:rPr lang="en-GB" dirty="0">
                <a:solidFill>
                  <a:schemeClr val="tx1"/>
                </a:solidFill>
              </a:rPr>
              <a:t>CI/CD Allows you to Automate your Deployments </a:t>
            </a:r>
          </a:p>
        </p:txBody>
      </p:sp>
    </p:spTree>
    <p:extLst>
      <p:ext uri="{BB962C8B-B14F-4D97-AF65-F5344CB8AC3E}">
        <p14:creationId xmlns:p14="http://schemas.microsoft.com/office/powerpoint/2010/main" val="1984322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FD9A52F-1360-42F2-8F38-C2B776CC4A67}"/>
              </a:ext>
            </a:extLst>
          </p:cNvPr>
          <p:cNvSpPr>
            <a:spLocks noGrp="1"/>
          </p:cNvSpPr>
          <p:nvPr>
            <p:ph type="ctrTitle"/>
          </p:nvPr>
        </p:nvSpPr>
        <p:spPr>
          <a:xfrm>
            <a:off x="1919536" y="332656"/>
            <a:ext cx="5351513" cy="914096"/>
          </a:xfrm>
        </p:spPr>
        <p:txBody>
          <a:bodyPr/>
          <a:lstStyle/>
          <a:p>
            <a:r>
              <a:rPr lang="en-GB" sz="6600" dirty="0"/>
              <a:t>TRUE</a:t>
            </a:r>
          </a:p>
        </p:txBody>
      </p:sp>
    </p:spTree>
    <p:extLst>
      <p:ext uri="{BB962C8B-B14F-4D97-AF65-F5344CB8AC3E}">
        <p14:creationId xmlns:p14="http://schemas.microsoft.com/office/powerpoint/2010/main" val="3611151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Stages Explained</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Ubuntu"/>
                <a:ea typeface="+mn-ea"/>
                <a:cs typeface="Ubuntu"/>
              </a:rPr>
              <a:t> </a:t>
            </a:r>
          </a:p>
        </p:txBody>
      </p:sp>
      <p:graphicFrame>
        <p:nvGraphicFramePr>
          <p:cNvPr id="12" name="Diagram 11">
            <a:extLst>
              <a:ext uri="{FF2B5EF4-FFF2-40B4-BE49-F238E27FC236}">
                <a16:creationId xmlns:a16="http://schemas.microsoft.com/office/drawing/2014/main" id="{4E78FF76-0AE1-447F-94ED-25E5C56A87ED}"/>
              </a:ext>
            </a:extLst>
          </p:cNvPr>
          <p:cNvGraphicFramePr/>
          <p:nvPr/>
        </p:nvGraphicFramePr>
        <p:xfrm>
          <a:off x="1883254" y="1916832"/>
          <a:ext cx="8173186" cy="40465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Implementation of CI/CD</a:t>
            </a:r>
          </a:p>
        </p:txBody>
      </p:sp>
      <p:graphicFrame>
        <p:nvGraphicFramePr>
          <p:cNvPr id="28" name="Diagram 27">
            <a:extLst>
              <a:ext uri="{FF2B5EF4-FFF2-40B4-BE49-F238E27FC236}">
                <a16:creationId xmlns:a16="http://schemas.microsoft.com/office/drawing/2014/main" id="{0DD45157-A931-433E-952A-DEB0B7F6660D}"/>
              </a:ext>
            </a:extLst>
          </p:cNvPr>
          <p:cNvGraphicFramePr/>
          <p:nvPr>
            <p:extLst>
              <p:ext uri="{D42A27DB-BD31-4B8C-83A1-F6EECF244321}">
                <p14:modId xmlns:p14="http://schemas.microsoft.com/office/powerpoint/2010/main" val="103196670"/>
              </p:ext>
            </p:extLst>
          </p:nvPr>
        </p:nvGraphicFramePr>
        <p:xfrm>
          <a:off x="970820" y="1867988"/>
          <a:ext cx="10957828" cy="42253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Left Bracket 1">
            <a:extLst>
              <a:ext uri="{FF2B5EF4-FFF2-40B4-BE49-F238E27FC236}">
                <a16:creationId xmlns:a16="http://schemas.microsoft.com/office/drawing/2014/main" id="{1CCCFE9E-FB9B-48A6-88A9-898B589F279D}"/>
              </a:ext>
            </a:extLst>
          </p:cNvPr>
          <p:cNvSpPr/>
          <p:nvPr/>
        </p:nvSpPr>
        <p:spPr>
          <a:xfrm>
            <a:off x="706062" y="1867988"/>
            <a:ext cx="187988" cy="343322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77">
            <a:extLst>
              <a:ext uri="{FF2B5EF4-FFF2-40B4-BE49-F238E27FC236}">
                <a16:creationId xmlns:a16="http://schemas.microsoft.com/office/drawing/2014/main" id="{3AF1C5A9-1BA5-4CDB-9825-2ABB92930BFB}"/>
              </a:ext>
            </a:extLst>
          </p:cNvPr>
          <p:cNvSpPr txBox="1"/>
          <p:nvPr/>
        </p:nvSpPr>
        <p:spPr>
          <a:xfrm rot="16200000">
            <a:off x="-1327466" y="3362740"/>
            <a:ext cx="3433219" cy="443711"/>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solidFill>
                  <a:srgbClr val="1F497D"/>
                </a:solidFill>
                <a:effectLst/>
                <a:uLnTx/>
                <a:uFillTx/>
                <a:latin typeface="Ubuntu"/>
                <a:ea typeface="+mn-ea"/>
                <a:cs typeface="Ubuntu"/>
              </a:rPr>
              <a:t>Pipeline</a:t>
            </a:r>
          </a:p>
        </p:txBody>
      </p:sp>
      <p:sp>
        <p:nvSpPr>
          <p:cNvPr id="4" name="TextBox 3">
            <a:extLst>
              <a:ext uri="{FF2B5EF4-FFF2-40B4-BE49-F238E27FC236}">
                <a16:creationId xmlns:a16="http://schemas.microsoft.com/office/drawing/2014/main" id="{4FFBCB99-DBAE-4E23-9DE5-2C980E481114}"/>
              </a:ext>
            </a:extLst>
          </p:cNvPr>
          <p:cNvSpPr txBox="1"/>
          <p:nvPr/>
        </p:nvSpPr>
        <p:spPr>
          <a:xfrm>
            <a:off x="7536160" y="1987299"/>
            <a:ext cx="4420195"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F81BD"/>
                </a:solidFill>
                <a:effectLst/>
                <a:uLnTx/>
                <a:uFillTx/>
                <a:latin typeface="Calibri"/>
                <a:ea typeface="+mn-ea"/>
                <a:cs typeface="+mn-cs"/>
              </a:rPr>
              <a:t>Best Practices: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4F81BD"/>
                </a:solidFill>
                <a:effectLst/>
                <a:uLnTx/>
                <a:uFillTx/>
                <a:latin typeface="Calibri"/>
                <a:ea typeface="+mn-ea"/>
                <a:cs typeface="+mn-cs"/>
              </a:rPr>
              <a:t>Keep it environment agnostic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4F81BD"/>
                </a:solidFill>
                <a:effectLst/>
                <a:uLnTx/>
                <a:uFillTx/>
                <a:latin typeface="Calibri"/>
                <a:ea typeface="+mn-ea"/>
                <a:cs typeface="+mn-cs"/>
              </a:rPr>
              <a:t>Package code as units of work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4F81BD"/>
                </a:solidFill>
                <a:effectLst/>
                <a:uLnTx/>
                <a:uFillTx/>
                <a:latin typeface="Calibri"/>
                <a:ea typeface="+mn-ea"/>
                <a:cs typeface="+mn-cs"/>
              </a:rPr>
              <a:t>Use YAML version of Pipeline in DevOps</a:t>
            </a:r>
          </a:p>
        </p:txBody>
      </p:sp>
      <p:sp>
        <p:nvSpPr>
          <p:cNvPr id="21" name="TextBox 20">
            <a:extLst>
              <a:ext uri="{FF2B5EF4-FFF2-40B4-BE49-F238E27FC236}">
                <a16:creationId xmlns:a16="http://schemas.microsoft.com/office/drawing/2014/main" id="{51A2625E-99A8-4D96-8F13-F581FF0677E3}"/>
              </a:ext>
            </a:extLst>
          </p:cNvPr>
          <p:cNvSpPr txBox="1"/>
          <p:nvPr/>
        </p:nvSpPr>
        <p:spPr>
          <a:xfrm>
            <a:off x="7536160" y="3861048"/>
            <a:ext cx="432847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F81BD"/>
                </a:solidFill>
                <a:effectLst/>
                <a:uLnTx/>
                <a:uFillTx/>
                <a:latin typeface="Calibri"/>
                <a:ea typeface="+mn-ea"/>
                <a:cs typeface="+mn-cs"/>
              </a:rPr>
              <a:t>Best Practices: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4F81BD"/>
                </a:solidFill>
                <a:effectLst/>
                <a:uLnTx/>
                <a:uFillTx/>
                <a:latin typeface="Calibri"/>
                <a:ea typeface="+mn-ea"/>
                <a:cs typeface="+mn-cs"/>
              </a:rPr>
              <a:t>User environment Variables to parametrize the environments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4F81BD"/>
                </a:solidFill>
                <a:effectLst/>
                <a:uLnTx/>
                <a:uFillTx/>
                <a:latin typeface="Calibri"/>
                <a:ea typeface="+mn-ea"/>
                <a:cs typeface="+mn-cs"/>
              </a:rPr>
              <a:t>Use YAML templates to reuse the code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4F81BD"/>
                </a:solidFill>
                <a:effectLst/>
                <a:uLnTx/>
                <a:uFillTx/>
                <a:latin typeface="Calibri"/>
                <a:ea typeface="+mn-ea"/>
                <a:cs typeface="+mn-cs"/>
              </a:rPr>
              <a:t>Configure gates when required e.g., Prod</a:t>
            </a:r>
          </a:p>
        </p:txBody>
      </p:sp>
      <p:sp>
        <p:nvSpPr>
          <p:cNvPr id="7" name="Slide Number Placeholder 6">
            <a:extLst>
              <a:ext uri="{FF2B5EF4-FFF2-40B4-BE49-F238E27FC236}">
                <a16:creationId xmlns:a16="http://schemas.microsoft.com/office/drawing/2014/main" id="{67889DDD-65C3-4425-96A6-BBFA392CC741}"/>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17</a:t>
            </a:fld>
            <a:endParaRPr dirty="0"/>
          </a:p>
        </p:txBody>
      </p:sp>
      <p:sp>
        <p:nvSpPr>
          <p:cNvPr id="14" name="Rectangle 13">
            <a:extLst>
              <a:ext uri="{FF2B5EF4-FFF2-40B4-BE49-F238E27FC236}">
                <a16:creationId xmlns:a16="http://schemas.microsoft.com/office/drawing/2014/main" id="{C225CBC8-CF54-41C5-A7A6-83D63D68A668}"/>
              </a:ext>
            </a:extLst>
          </p:cNvPr>
          <p:cNvSpPr/>
          <p:nvPr/>
        </p:nvSpPr>
        <p:spPr>
          <a:xfrm>
            <a:off x="2567607" y="1700807"/>
            <a:ext cx="9380821" cy="173725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89ECD67E-5644-4081-8C83-CE1927606F02}"/>
              </a:ext>
            </a:extLst>
          </p:cNvPr>
          <p:cNvSpPr/>
          <p:nvPr/>
        </p:nvSpPr>
        <p:spPr>
          <a:xfrm>
            <a:off x="2515677" y="3715227"/>
            <a:ext cx="9380821" cy="173725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5270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Stages Explained</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Ubuntu"/>
                <a:ea typeface="+mn-ea"/>
                <a:cs typeface="Ubuntu"/>
              </a:rPr>
              <a:t> </a:t>
            </a:r>
          </a:p>
        </p:txBody>
      </p:sp>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highlight>
                  <a:srgbClr val="FFFF00"/>
                </a:highlight>
                <a:uLnTx/>
                <a:uFillTx/>
                <a:latin typeface="Ubuntu"/>
                <a:ea typeface="+mn-ea"/>
                <a:cs typeface="Ubuntu"/>
              </a:rPr>
              <a:t>Pipeline and </a:t>
            </a:r>
            <a:r>
              <a:rPr kumimoji="0" lang="en-GB" sz="4000" b="0" i="0" u="none" strike="noStrike" kern="1200" cap="none" spc="0" normalizeH="0" noProof="0" dirty="0">
                <a:ln>
                  <a:noFill/>
                </a:ln>
                <a:solidFill>
                  <a:srgbClr val="92D050"/>
                </a:solidFill>
                <a:effectLst/>
                <a:highlight>
                  <a:srgbClr val="FFFF00"/>
                </a:highlight>
                <a:uLnTx/>
                <a:uFillTx/>
                <a:latin typeface="Ubuntu"/>
                <a:ea typeface="+mn-ea"/>
                <a:cs typeface="Ubuntu"/>
              </a:rPr>
              <a:t>Repo interaction</a:t>
            </a:r>
            <a:endParaRPr kumimoji="0" lang="en-GB" sz="4000" b="0" i="0" u="none" strike="noStrike" kern="1200" cap="none" spc="0" normalizeH="0" baseline="0" noProof="0" dirty="0">
              <a:ln>
                <a:noFill/>
              </a:ln>
              <a:solidFill>
                <a:srgbClr val="92D050"/>
              </a:solidFill>
              <a:effectLst/>
              <a:highlight>
                <a:srgbClr val="FFFF00"/>
              </a:highlight>
              <a:uLnTx/>
              <a:uFillTx/>
              <a:latin typeface="Ubuntu"/>
              <a:ea typeface="+mn-ea"/>
              <a:cs typeface="Ubuntu"/>
            </a:endParaRPr>
          </a:p>
        </p:txBody>
      </p:sp>
      <p:sp>
        <p:nvSpPr>
          <p:cNvPr id="19" name="object 77">
            <a:extLst>
              <a:ext uri="{FF2B5EF4-FFF2-40B4-BE49-F238E27FC236}">
                <a16:creationId xmlns:a16="http://schemas.microsoft.com/office/drawing/2014/main" id="{3AF1C5A9-1BA5-4CDB-9825-2ABB92930BFB}"/>
              </a:ext>
            </a:extLst>
          </p:cNvPr>
          <p:cNvSpPr txBox="1"/>
          <p:nvPr/>
        </p:nvSpPr>
        <p:spPr>
          <a:xfrm>
            <a:off x="7852631" y="2096074"/>
            <a:ext cx="3433219" cy="228268"/>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lang="en-GB" sz="1400" dirty="0">
                <a:solidFill>
                  <a:srgbClr val="7030A0"/>
                </a:solidFill>
                <a:latin typeface="Ubuntu"/>
                <a:cs typeface="Ubuntu"/>
              </a:rPr>
              <a:t>master/main</a:t>
            </a:r>
            <a:endParaRPr kumimoji="0" lang="en-GB" sz="1400" b="0" i="0" u="none" strike="noStrike" kern="1200" cap="none" spc="0" normalizeH="0" baseline="0" noProof="0" dirty="0">
              <a:ln>
                <a:noFill/>
              </a:ln>
              <a:solidFill>
                <a:srgbClr val="7030A0"/>
              </a:solidFill>
              <a:effectLst/>
              <a:uLnTx/>
              <a:uFillTx/>
              <a:latin typeface="Ubuntu"/>
              <a:ea typeface="+mn-ea"/>
              <a:cs typeface="Ubuntu"/>
            </a:endParaRPr>
          </a:p>
        </p:txBody>
      </p:sp>
      <p:cxnSp>
        <p:nvCxnSpPr>
          <p:cNvPr id="7" name="Straight Arrow Connector 6">
            <a:extLst>
              <a:ext uri="{FF2B5EF4-FFF2-40B4-BE49-F238E27FC236}">
                <a16:creationId xmlns:a16="http://schemas.microsoft.com/office/drawing/2014/main" id="{B488A2DA-6B5E-4C53-9258-90BFFC707DCC}"/>
              </a:ext>
            </a:extLst>
          </p:cNvPr>
          <p:cNvCxnSpPr>
            <a:cxnSpLocks/>
          </p:cNvCxnSpPr>
          <p:nvPr/>
        </p:nvCxnSpPr>
        <p:spPr>
          <a:xfrm flipV="1">
            <a:off x="2668055" y="2324342"/>
            <a:ext cx="7560840" cy="105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804F385-E0EC-4D64-B6BB-69E11C597F26}"/>
              </a:ext>
            </a:extLst>
          </p:cNvPr>
          <p:cNvGrpSpPr/>
          <p:nvPr/>
        </p:nvGrpSpPr>
        <p:grpSpPr>
          <a:xfrm rot="16200000">
            <a:off x="4787212" y="2872871"/>
            <a:ext cx="1577064" cy="2268003"/>
            <a:chOff x="0" y="2519"/>
            <a:chExt cx="1577064" cy="2252947"/>
          </a:xfrm>
        </p:grpSpPr>
        <p:sp>
          <p:nvSpPr>
            <p:cNvPr id="18" name="Arrow: Chevron 17">
              <a:extLst>
                <a:ext uri="{FF2B5EF4-FFF2-40B4-BE49-F238E27FC236}">
                  <a16:creationId xmlns:a16="http://schemas.microsoft.com/office/drawing/2014/main" id="{157FC455-1006-48A9-80CF-ACE54C6B492E}"/>
                </a:ext>
              </a:extLst>
            </p:cNvPr>
            <p:cNvSpPr/>
            <p:nvPr/>
          </p:nvSpPr>
          <p:spPr>
            <a:xfrm rot="5400000">
              <a:off x="-337942" y="340461"/>
              <a:ext cx="2252947" cy="1577063"/>
            </a:xfrm>
            <a:prstGeom prst="chevron">
              <a:avLst/>
            </a:prstGeom>
            <a:gradFill rotWithShape="0">
              <a:gsLst>
                <a:gs pos="0">
                  <a:srgbClr val="1169B2">
                    <a:hueOff val="0"/>
                    <a:satOff val="0"/>
                    <a:lumOff val="0"/>
                    <a:alphaOff val="0"/>
                    <a:shade val="51000"/>
                    <a:satMod val="130000"/>
                  </a:srgbClr>
                </a:gs>
                <a:gs pos="80000">
                  <a:srgbClr val="1169B2">
                    <a:hueOff val="0"/>
                    <a:satOff val="0"/>
                    <a:lumOff val="0"/>
                    <a:alphaOff val="0"/>
                    <a:shade val="93000"/>
                    <a:satMod val="130000"/>
                  </a:srgbClr>
                </a:gs>
                <a:gs pos="100000">
                  <a:srgbClr val="1169B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tyle>
            <a:lnRef idx="1">
              <a:scrgbClr r="0" g="0" b="0"/>
            </a:lnRef>
            <a:fillRef idx="3">
              <a:scrgbClr r="0" g="0" b="0"/>
            </a:fillRef>
            <a:effectRef idx="2">
              <a:scrgbClr r="0" g="0" b="0"/>
            </a:effectRef>
            <a:fontRef idx="minor">
              <a:schemeClr val="lt1"/>
            </a:fontRef>
          </p:style>
        </p:sp>
        <p:sp>
          <p:nvSpPr>
            <p:cNvPr id="20" name="Arrow: Chevron 4">
              <a:extLst>
                <a:ext uri="{FF2B5EF4-FFF2-40B4-BE49-F238E27FC236}">
                  <a16:creationId xmlns:a16="http://schemas.microsoft.com/office/drawing/2014/main" id="{FD63BDD5-FD48-4123-BC6F-12EE149C1FB8}"/>
                </a:ext>
              </a:extLst>
            </p:cNvPr>
            <p:cNvSpPr txBox="1"/>
            <p:nvPr/>
          </p:nvSpPr>
          <p:spPr>
            <a:xfrm>
              <a:off x="1" y="791051"/>
              <a:ext cx="1577063" cy="6758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FEFFFF"/>
                  </a:solidFill>
                  <a:latin typeface="Calibri"/>
                  <a:ea typeface="+mn-ea"/>
                  <a:cs typeface="+mn-cs"/>
                </a:rPr>
                <a:t>Build Stage</a:t>
              </a:r>
              <a:br>
                <a:rPr lang="en-GB" sz="2000" kern="1200" dirty="0">
                  <a:solidFill>
                    <a:srgbClr val="FEFFFF"/>
                  </a:solidFill>
                  <a:latin typeface="Calibri"/>
                  <a:ea typeface="+mn-ea"/>
                  <a:cs typeface="+mn-cs"/>
                </a:rPr>
              </a:br>
              <a:r>
                <a:rPr lang="en-GB" sz="2000" kern="1200" dirty="0">
                  <a:solidFill>
                    <a:srgbClr val="FEFFFF"/>
                  </a:solidFill>
                  <a:latin typeface="Calibri"/>
                  <a:ea typeface="+mn-ea"/>
                  <a:cs typeface="+mn-cs"/>
                </a:rPr>
                <a:t>(CI)</a:t>
              </a:r>
            </a:p>
          </p:txBody>
        </p:sp>
      </p:grpSp>
      <p:sp>
        <p:nvSpPr>
          <p:cNvPr id="22" name="Arrow: Down 21">
            <a:extLst>
              <a:ext uri="{FF2B5EF4-FFF2-40B4-BE49-F238E27FC236}">
                <a16:creationId xmlns:a16="http://schemas.microsoft.com/office/drawing/2014/main" id="{E1E39999-2D7C-49E2-AA1D-7E60FC80316F}"/>
              </a:ext>
            </a:extLst>
          </p:cNvPr>
          <p:cNvSpPr/>
          <p:nvPr/>
        </p:nvSpPr>
        <p:spPr>
          <a:xfrm>
            <a:off x="3071813" y="1946219"/>
            <a:ext cx="216023" cy="364804"/>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4"/>
              </a:solidFill>
            </a:endParaRPr>
          </a:p>
        </p:txBody>
      </p:sp>
      <p:cxnSp>
        <p:nvCxnSpPr>
          <p:cNvPr id="26" name="Connector: Elbow 25">
            <a:extLst>
              <a:ext uri="{FF2B5EF4-FFF2-40B4-BE49-F238E27FC236}">
                <a16:creationId xmlns:a16="http://schemas.microsoft.com/office/drawing/2014/main" id="{5D7DB783-A4DB-4F15-B448-7B013AEFB849}"/>
              </a:ext>
            </a:extLst>
          </p:cNvPr>
          <p:cNvCxnSpPr>
            <a:cxnSpLocks/>
            <a:stCxn id="22" idx="2"/>
            <a:endCxn id="18" idx="1"/>
          </p:cNvCxnSpPr>
          <p:nvPr/>
        </p:nvCxnSpPr>
        <p:spPr>
          <a:xfrm rot="16200000" flipH="1">
            <a:off x="3357125" y="2133723"/>
            <a:ext cx="1695851" cy="205045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Arrow: Down 32">
            <a:extLst>
              <a:ext uri="{FF2B5EF4-FFF2-40B4-BE49-F238E27FC236}">
                <a16:creationId xmlns:a16="http://schemas.microsoft.com/office/drawing/2014/main" id="{3FADB230-B128-40A7-8149-B1D063C91699}"/>
              </a:ext>
            </a:extLst>
          </p:cNvPr>
          <p:cNvSpPr/>
          <p:nvPr/>
        </p:nvSpPr>
        <p:spPr>
          <a:xfrm>
            <a:off x="4225719" y="1952505"/>
            <a:ext cx="216023" cy="364804"/>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4"/>
              </a:solidFill>
            </a:endParaRPr>
          </a:p>
        </p:txBody>
      </p:sp>
      <p:cxnSp>
        <p:nvCxnSpPr>
          <p:cNvPr id="34" name="Connector: Elbow 33">
            <a:extLst>
              <a:ext uri="{FF2B5EF4-FFF2-40B4-BE49-F238E27FC236}">
                <a16:creationId xmlns:a16="http://schemas.microsoft.com/office/drawing/2014/main" id="{8D8EE06C-345A-49D1-A0E9-BEA0DFD41598}"/>
              </a:ext>
            </a:extLst>
          </p:cNvPr>
          <p:cNvCxnSpPr>
            <a:cxnSpLocks/>
            <a:stCxn id="33" idx="2"/>
            <a:endCxn id="18" idx="1"/>
          </p:cNvCxnSpPr>
          <p:nvPr/>
        </p:nvCxnSpPr>
        <p:spPr>
          <a:xfrm rot="16200000" flipH="1">
            <a:off x="3937221" y="2713819"/>
            <a:ext cx="1689565" cy="89654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bject 77">
            <a:extLst>
              <a:ext uri="{FF2B5EF4-FFF2-40B4-BE49-F238E27FC236}">
                <a16:creationId xmlns:a16="http://schemas.microsoft.com/office/drawing/2014/main" id="{5CA0F92B-2CDE-49AE-864E-99221A360DC4}"/>
              </a:ext>
            </a:extLst>
          </p:cNvPr>
          <p:cNvSpPr txBox="1"/>
          <p:nvPr/>
        </p:nvSpPr>
        <p:spPr>
          <a:xfrm>
            <a:off x="2687128" y="1659244"/>
            <a:ext cx="1022586" cy="228268"/>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lang="en-GB" sz="1400" dirty="0">
                <a:solidFill>
                  <a:srgbClr val="7030A0"/>
                </a:solidFill>
                <a:latin typeface="Ubuntu"/>
                <a:cs typeface="Ubuntu"/>
              </a:rPr>
              <a:t>PR1</a:t>
            </a:r>
            <a:endParaRPr kumimoji="0" lang="en-GB" sz="1400" b="0" i="0" u="none" strike="noStrike" kern="1200" cap="none" spc="0" normalizeH="0" baseline="0" noProof="0" dirty="0">
              <a:ln>
                <a:noFill/>
              </a:ln>
              <a:solidFill>
                <a:srgbClr val="7030A0"/>
              </a:solidFill>
              <a:effectLst/>
              <a:uLnTx/>
              <a:uFillTx/>
              <a:latin typeface="Ubuntu"/>
              <a:ea typeface="+mn-ea"/>
              <a:cs typeface="Ubuntu"/>
            </a:endParaRPr>
          </a:p>
        </p:txBody>
      </p:sp>
      <p:sp>
        <p:nvSpPr>
          <p:cNvPr id="40" name="object 77">
            <a:extLst>
              <a:ext uri="{FF2B5EF4-FFF2-40B4-BE49-F238E27FC236}">
                <a16:creationId xmlns:a16="http://schemas.microsoft.com/office/drawing/2014/main" id="{1C6C536F-F619-48C9-801B-9B776DA5DCA0}"/>
              </a:ext>
            </a:extLst>
          </p:cNvPr>
          <p:cNvSpPr txBox="1"/>
          <p:nvPr/>
        </p:nvSpPr>
        <p:spPr>
          <a:xfrm>
            <a:off x="3822437" y="1667752"/>
            <a:ext cx="1022586" cy="228268"/>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lang="en-GB" sz="1400" dirty="0">
                <a:solidFill>
                  <a:schemeClr val="accent4"/>
                </a:solidFill>
                <a:latin typeface="Ubuntu"/>
                <a:cs typeface="Ubuntu"/>
              </a:rPr>
              <a:t>PR2</a:t>
            </a:r>
            <a:endParaRPr kumimoji="0" lang="en-GB" sz="1400" b="0" i="0" u="none" strike="noStrike" kern="1200" cap="none" spc="0" normalizeH="0" baseline="0" noProof="0" dirty="0">
              <a:ln>
                <a:noFill/>
              </a:ln>
              <a:solidFill>
                <a:schemeClr val="accent4"/>
              </a:solidFill>
              <a:effectLst/>
              <a:uLnTx/>
              <a:uFillTx/>
              <a:latin typeface="Ubuntu"/>
              <a:ea typeface="+mn-ea"/>
              <a:cs typeface="Ubuntu"/>
            </a:endParaRPr>
          </a:p>
        </p:txBody>
      </p:sp>
      <p:sp>
        <p:nvSpPr>
          <p:cNvPr id="43" name="TextBox 42">
            <a:extLst>
              <a:ext uri="{FF2B5EF4-FFF2-40B4-BE49-F238E27FC236}">
                <a16:creationId xmlns:a16="http://schemas.microsoft.com/office/drawing/2014/main" id="{A06CFE4F-D436-4770-A27E-7E4ACF2B5D34}"/>
              </a:ext>
            </a:extLst>
          </p:cNvPr>
          <p:cNvSpPr txBox="1"/>
          <p:nvPr/>
        </p:nvSpPr>
        <p:spPr>
          <a:xfrm>
            <a:off x="1414107" y="1617376"/>
            <a:ext cx="1001914" cy="369332"/>
          </a:xfrm>
          <a:prstGeom prst="rect">
            <a:avLst/>
          </a:prstGeom>
          <a:noFill/>
        </p:spPr>
        <p:txBody>
          <a:bodyPr wrap="square" rtlCol="0">
            <a:spAutoFit/>
          </a:bodyPr>
          <a:lstStyle/>
          <a:p>
            <a:r>
              <a:rPr lang="en-GB" dirty="0">
                <a:solidFill>
                  <a:srgbClr val="FF7B57"/>
                </a:solidFill>
              </a:rPr>
              <a:t>Git Repo</a:t>
            </a:r>
          </a:p>
        </p:txBody>
      </p:sp>
      <p:pic>
        <p:nvPicPr>
          <p:cNvPr id="44" name="Picture 2" descr="Image result for git icon">
            <a:extLst>
              <a:ext uri="{FF2B5EF4-FFF2-40B4-BE49-F238E27FC236}">
                <a16:creationId xmlns:a16="http://schemas.microsoft.com/office/drawing/2014/main" id="{1B1725A7-C020-4612-AFBF-4403BAD02F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9061" y="1594824"/>
            <a:ext cx="412391" cy="41239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324457D7-18C9-45D0-805C-E20CEAC51F39}"/>
              </a:ext>
            </a:extLst>
          </p:cNvPr>
          <p:cNvSpPr txBox="1"/>
          <p:nvPr/>
        </p:nvSpPr>
        <p:spPr>
          <a:xfrm>
            <a:off x="1441452" y="5592471"/>
            <a:ext cx="1931170" cy="369332"/>
          </a:xfrm>
          <a:prstGeom prst="rect">
            <a:avLst/>
          </a:prstGeom>
          <a:noFill/>
        </p:spPr>
        <p:txBody>
          <a:bodyPr wrap="square" rtlCol="0">
            <a:spAutoFit/>
          </a:bodyPr>
          <a:lstStyle/>
          <a:p>
            <a:r>
              <a:rPr lang="en-GB" dirty="0">
                <a:solidFill>
                  <a:srgbClr val="0070C0"/>
                </a:solidFill>
              </a:rPr>
              <a:t>DevOps Pipelines</a:t>
            </a:r>
          </a:p>
        </p:txBody>
      </p:sp>
      <p:pic>
        <p:nvPicPr>
          <p:cNvPr id="1026" name="Picture 2" descr="Azure DevOps Pipelines: Multi-Stage Pipelines">
            <a:extLst>
              <a:ext uri="{FF2B5EF4-FFF2-40B4-BE49-F238E27FC236}">
                <a16:creationId xmlns:a16="http://schemas.microsoft.com/office/drawing/2014/main" id="{43843EAA-375C-41EF-9B0A-9A7DBB868E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8808" y="5548666"/>
            <a:ext cx="382644" cy="382644"/>
          </a:xfrm>
          <a:prstGeom prst="rect">
            <a:avLst/>
          </a:prstGeom>
          <a:noFill/>
          <a:extLst>
            <a:ext uri="{909E8E84-426E-40DD-AFC4-6F175D3DCCD1}">
              <a14:hiddenFill xmlns:a14="http://schemas.microsoft.com/office/drawing/2010/main">
                <a:solidFill>
                  <a:srgbClr val="FFFFFF"/>
                </a:solidFill>
              </a14:hiddenFill>
            </a:ext>
          </a:extLst>
        </p:spPr>
      </p:pic>
      <p:sp>
        <p:nvSpPr>
          <p:cNvPr id="50" name="object 77">
            <a:extLst>
              <a:ext uri="{FF2B5EF4-FFF2-40B4-BE49-F238E27FC236}">
                <a16:creationId xmlns:a16="http://schemas.microsoft.com/office/drawing/2014/main" id="{CA71B909-1DD9-4583-96C3-78EE5036E857}"/>
              </a:ext>
            </a:extLst>
          </p:cNvPr>
          <p:cNvSpPr txBox="1"/>
          <p:nvPr/>
        </p:nvSpPr>
        <p:spPr>
          <a:xfrm>
            <a:off x="3773452" y="4026823"/>
            <a:ext cx="863195" cy="228268"/>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lang="en-GB" sz="1400" dirty="0">
                <a:latin typeface="Ubuntu"/>
                <a:cs typeface="Ubuntu"/>
              </a:rPr>
              <a:t>trigger</a:t>
            </a:r>
            <a:endParaRPr kumimoji="0" lang="en-GB" sz="1400" b="0" i="0" u="none" strike="noStrike" kern="1200" cap="none" spc="0" normalizeH="0" baseline="0" noProof="0" dirty="0">
              <a:ln>
                <a:noFill/>
              </a:ln>
              <a:effectLst/>
              <a:uLnTx/>
              <a:uFillTx/>
              <a:latin typeface="Ubuntu"/>
              <a:ea typeface="+mn-ea"/>
              <a:cs typeface="Ubuntu"/>
            </a:endParaRPr>
          </a:p>
        </p:txBody>
      </p:sp>
      <p:sp>
        <p:nvSpPr>
          <p:cNvPr id="49" name="Rectangle 48">
            <a:extLst>
              <a:ext uri="{FF2B5EF4-FFF2-40B4-BE49-F238E27FC236}">
                <a16:creationId xmlns:a16="http://schemas.microsoft.com/office/drawing/2014/main" id="{BEA8B2B1-E63C-4611-BF61-0C24C53FBEC1}"/>
              </a:ext>
            </a:extLst>
          </p:cNvPr>
          <p:cNvSpPr/>
          <p:nvPr/>
        </p:nvSpPr>
        <p:spPr>
          <a:xfrm>
            <a:off x="990600" y="1559461"/>
            <a:ext cx="10938048" cy="1111964"/>
          </a:xfrm>
          <a:prstGeom prst="rect">
            <a:avLst/>
          </a:prstGeom>
          <a:noFill/>
          <a:ln>
            <a:solidFill>
              <a:srgbClr val="FF7B5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52" name="Rectangle 51">
            <a:extLst>
              <a:ext uri="{FF2B5EF4-FFF2-40B4-BE49-F238E27FC236}">
                <a16:creationId xmlns:a16="http://schemas.microsoft.com/office/drawing/2014/main" id="{878C5D79-A788-4D0B-A58C-97A46BA9C18F}"/>
              </a:ext>
            </a:extLst>
          </p:cNvPr>
          <p:cNvSpPr/>
          <p:nvPr/>
        </p:nvSpPr>
        <p:spPr>
          <a:xfrm>
            <a:off x="990600" y="2889528"/>
            <a:ext cx="10938048" cy="3131760"/>
          </a:xfrm>
          <a:prstGeom prst="rect">
            <a:avLst/>
          </a:prstGeom>
          <a:noFill/>
          <a:ln>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pic>
        <p:nvPicPr>
          <p:cNvPr id="55" name="Picture 6" descr="Image result for yml file icon">
            <a:extLst>
              <a:ext uri="{FF2B5EF4-FFF2-40B4-BE49-F238E27FC236}">
                <a16:creationId xmlns:a16="http://schemas.microsoft.com/office/drawing/2014/main" id="{714B4772-9623-4C7F-A79E-5BC6DFDB08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64152" y="5340691"/>
            <a:ext cx="552572" cy="55257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0843E486-208E-4412-973E-40433C2A3A68}"/>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18</a:t>
            </a:fld>
            <a:endParaRPr dirty="0"/>
          </a:p>
        </p:txBody>
      </p:sp>
      <p:sp>
        <p:nvSpPr>
          <p:cNvPr id="30" name="Arrow: Chevron 29">
            <a:extLst>
              <a:ext uri="{FF2B5EF4-FFF2-40B4-BE49-F238E27FC236}">
                <a16:creationId xmlns:a16="http://schemas.microsoft.com/office/drawing/2014/main" id="{5A1149D6-255C-4EDB-8809-A056B3373C75}"/>
              </a:ext>
            </a:extLst>
          </p:cNvPr>
          <p:cNvSpPr/>
          <p:nvPr/>
        </p:nvSpPr>
        <p:spPr>
          <a:xfrm>
            <a:off x="7829676" y="3218338"/>
            <a:ext cx="2268003" cy="1577063"/>
          </a:xfrm>
          <a:prstGeom prst="chevron">
            <a:avLst/>
          </a:prstGeom>
          <a:solidFill>
            <a:srgbClr val="92D050">
              <a:alpha val="90000"/>
            </a:srgbClr>
          </a:solidFill>
          <a:ln w="9525" cap="flat" cmpd="sng" algn="ctr">
            <a:solidFill>
              <a:srgbClr val="1169B2">
                <a:tint val="40000"/>
                <a:alpha val="90000"/>
                <a:hueOff val="0"/>
                <a:satOff val="0"/>
                <a:lumOff val="0"/>
                <a:alphaOff val="0"/>
              </a:srgbClr>
            </a:solidFill>
            <a:prstDash val="solid"/>
          </a:ln>
          <a:effectLst/>
        </p:spPr>
        <p:style>
          <a:lnRef idx="1">
            <a:scrgbClr r="0" g="0" b="0"/>
          </a:lnRef>
          <a:fillRef idx="3">
            <a:scrgbClr r="0" g="0" b="0"/>
          </a:fillRef>
          <a:effectRef idx="2">
            <a:scrgbClr r="0" g="0" b="0"/>
          </a:effectRef>
          <a:fontRef idx="minor">
            <a:schemeClr val="lt1"/>
          </a:fontRef>
        </p:style>
      </p:sp>
      <p:sp>
        <p:nvSpPr>
          <p:cNvPr id="32" name="Arrow: Chevron 31">
            <a:extLst>
              <a:ext uri="{FF2B5EF4-FFF2-40B4-BE49-F238E27FC236}">
                <a16:creationId xmlns:a16="http://schemas.microsoft.com/office/drawing/2014/main" id="{D83F36FF-98F0-4A28-8D8D-415D8B5044C8}"/>
              </a:ext>
            </a:extLst>
          </p:cNvPr>
          <p:cNvSpPr/>
          <p:nvPr/>
        </p:nvSpPr>
        <p:spPr>
          <a:xfrm>
            <a:off x="9505100" y="3207392"/>
            <a:ext cx="2268003" cy="1577063"/>
          </a:xfrm>
          <a:prstGeom prst="chevron">
            <a:avLst/>
          </a:prstGeom>
          <a:solidFill>
            <a:srgbClr val="92D050">
              <a:alpha val="90000"/>
            </a:srgbClr>
          </a:solidFill>
          <a:ln w="9525" cap="flat" cmpd="sng" algn="ctr">
            <a:solidFill>
              <a:srgbClr val="1169B2">
                <a:tint val="40000"/>
                <a:alpha val="90000"/>
                <a:hueOff val="0"/>
                <a:satOff val="0"/>
                <a:lumOff val="0"/>
                <a:alphaOff val="0"/>
              </a:srgbClr>
            </a:solidFill>
            <a:prstDash val="solid"/>
          </a:ln>
          <a:effectLst/>
        </p:spPr>
        <p:style>
          <a:lnRef idx="1">
            <a:scrgbClr r="0" g="0" b="0"/>
          </a:lnRef>
          <a:fillRef idx="3">
            <a:scrgbClr r="0" g="0" b="0"/>
          </a:fillRef>
          <a:effectRef idx="2">
            <a:scrgbClr r="0" g="0" b="0"/>
          </a:effectRef>
          <a:fontRef idx="minor">
            <a:schemeClr val="lt1"/>
          </a:fontRef>
        </p:style>
      </p:sp>
      <p:sp>
        <p:nvSpPr>
          <p:cNvPr id="35" name="Arrow: Chevron 34">
            <a:extLst>
              <a:ext uri="{FF2B5EF4-FFF2-40B4-BE49-F238E27FC236}">
                <a16:creationId xmlns:a16="http://schemas.microsoft.com/office/drawing/2014/main" id="{4877F2DD-81FC-4778-AD6A-9DB2BE89EBDE}"/>
              </a:ext>
            </a:extLst>
          </p:cNvPr>
          <p:cNvSpPr/>
          <p:nvPr/>
        </p:nvSpPr>
        <p:spPr>
          <a:xfrm>
            <a:off x="6142357" y="3218338"/>
            <a:ext cx="2268003" cy="1577063"/>
          </a:xfrm>
          <a:prstGeom prst="chevron">
            <a:avLst/>
          </a:prstGeom>
          <a:solidFill>
            <a:srgbClr val="92D050">
              <a:alpha val="90000"/>
            </a:srgbClr>
          </a:solidFill>
          <a:ln w="9525" cap="flat" cmpd="sng" algn="ctr">
            <a:solidFill>
              <a:srgbClr val="1169B2">
                <a:tint val="40000"/>
                <a:alpha val="90000"/>
                <a:hueOff val="0"/>
                <a:satOff val="0"/>
                <a:lumOff val="0"/>
                <a:alphaOff val="0"/>
              </a:srgbClr>
            </a:solidFill>
            <a:prstDash val="solid"/>
          </a:ln>
          <a:effectLst/>
        </p:spPr>
        <p:style>
          <a:lnRef idx="1">
            <a:scrgbClr r="0" g="0" b="0"/>
          </a:lnRef>
          <a:fillRef idx="3">
            <a:scrgbClr r="0" g="0" b="0"/>
          </a:fillRef>
          <a:effectRef idx="2">
            <a:scrgbClr r="0" g="0" b="0"/>
          </a:effectRef>
          <a:fontRef idx="minor">
            <a:schemeClr val="lt1"/>
          </a:fontRef>
        </p:style>
        <p:txBody>
          <a:bodyPr/>
          <a:lstStyle/>
          <a:p>
            <a:endParaRPr lang="en-GB" dirty="0"/>
          </a:p>
        </p:txBody>
      </p:sp>
      <p:sp>
        <p:nvSpPr>
          <p:cNvPr id="2" name="TextBox 1">
            <a:extLst>
              <a:ext uri="{FF2B5EF4-FFF2-40B4-BE49-F238E27FC236}">
                <a16:creationId xmlns:a16="http://schemas.microsoft.com/office/drawing/2014/main" id="{A3BC0AD2-D40A-49BA-9824-AA6657F02797}"/>
              </a:ext>
            </a:extLst>
          </p:cNvPr>
          <p:cNvSpPr txBox="1"/>
          <p:nvPr/>
        </p:nvSpPr>
        <p:spPr>
          <a:xfrm rot="16200000">
            <a:off x="6604299" y="3565159"/>
            <a:ext cx="1566116" cy="923330"/>
          </a:xfrm>
          <a:prstGeom prst="rect">
            <a:avLst/>
          </a:prstGeom>
          <a:noFill/>
        </p:spPr>
        <p:txBody>
          <a:bodyPr wrap="square" rtlCol="0">
            <a:spAutoFit/>
          </a:bodyPr>
          <a:lstStyle/>
          <a:p>
            <a:pPr algn="ctr"/>
            <a:r>
              <a:rPr lang="en-GB" dirty="0"/>
              <a:t>Release Stage </a:t>
            </a:r>
            <a:r>
              <a:rPr lang="en-GB" b="1" dirty="0"/>
              <a:t>Dev</a:t>
            </a:r>
            <a:r>
              <a:rPr lang="en-GB" dirty="0"/>
              <a:t> </a:t>
            </a:r>
          </a:p>
          <a:p>
            <a:pPr algn="ctr"/>
            <a:r>
              <a:rPr lang="en-GB" dirty="0"/>
              <a:t>(CD)</a:t>
            </a:r>
          </a:p>
        </p:txBody>
      </p:sp>
      <p:sp>
        <p:nvSpPr>
          <p:cNvPr id="41" name="TextBox 40">
            <a:extLst>
              <a:ext uri="{FF2B5EF4-FFF2-40B4-BE49-F238E27FC236}">
                <a16:creationId xmlns:a16="http://schemas.microsoft.com/office/drawing/2014/main" id="{2016E815-15C4-4D80-89B0-166726C1A11B}"/>
              </a:ext>
            </a:extLst>
          </p:cNvPr>
          <p:cNvSpPr txBox="1"/>
          <p:nvPr/>
        </p:nvSpPr>
        <p:spPr>
          <a:xfrm rot="16200000">
            <a:off x="8316625" y="3565158"/>
            <a:ext cx="1566116" cy="923330"/>
          </a:xfrm>
          <a:prstGeom prst="rect">
            <a:avLst/>
          </a:prstGeom>
          <a:noFill/>
        </p:spPr>
        <p:txBody>
          <a:bodyPr wrap="square" rtlCol="0">
            <a:spAutoFit/>
          </a:bodyPr>
          <a:lstStyle/>
          <a:p>
            <a:pPr algn="ctr"/>
            <a:r>
              <a:rPr lang="en-GB" dirty="0"/>
              <a:t>Release Stage </a:t>
            </a:r>
            <a:r>
              <a:rPr lang="en-GB" b="1" dirty="0"/>
              <a:t>Test</a:t>
            </a:r>
            <a:r>
              <a:rPr lang="en-GB" dirty="0"/>
              <a:t> </a:t>
            </a:r>
          </a:p>
          <a:p>
            <a:pPr algn="ctr"/>
            <a:r>
              <a:rPr lang="en-GB" dirty="0"/>
              <a:t>(CD)</a:t>
            </a:r>
          </a:p>
        </p:txBody>
      </p:sp>
      <p:sp>
        <p:nvSpPr>
          <p:cNvPr id="42" name="TextBox 41">
            <a:extLst>
              <a:ext uri="{FF2B5EF4-FFF2-40B4-BE49-F238E27FC236}">
                <a16:creationId xmlns:a16="http://schemas.microsoft.com/office/drawing/2014/main" id="{6AE54D8F-0E29-4684-A516-B1577BBDCF51}"/>
              </a:ext>
            </a:extLst>
          </p:cNvPr>
          <p:cNvSpPr txBox="1"/>
          <p:nvPr/>
        </p:nvSpPr>
        <p:spPr>
          <a:xfrm rot="16200000">
            <a:off x="9856043" y="3528786"/>
            <a:ext cx="1566116" cy="923330"/>
          </a:xfrm>
          <a:prstGeom prst="rect">
            <a:avLst/>
          </a:prstGeom>
          <a:noFill/>
        </p:spPr>
        <p:txBody>
          <a:bodyPr wrap="square" rtlCol="0">
            <a:spAutoFit/>
          </a:bodyPr>
          <a:lstStyle/>
          <a:p>
            <a:pPr algn="ctr"/>
            <a:r>
              <a:rPr lang="en-GB" dirty="0"/>
              <a:t>Release Stage </a:t>
            </a:r>
            <a:r>
              <a:rPr lang="en-GB" b="1" dirty="0"/>
              <a:t>Prod</a:t>
            </a:r>
          </a:p>
          <a:p>
            <a:pPr algn="ctr"/>
            <a:r>
              <a:rPr lang="en-GB" dirty="0"/>
              <a:t>(CD)</a:t>
            </a:r>
          </a:p>
        </p:txBody>
      </p:sp>
      <p:sp>
        <p:nvSpPr>
          <p:cNvPr id="59" name="Right Brace 58">
            <a:extLst>
              <a:ext uri="{FF2B5EF4-FFF2-40B4-BE49-F238E27FC236}">
                <a16:creationId xmlns:a16="http://schemas.microsoft.com/office/drawing/2014/main" id="{8774C2F3-FDDA-4D77-878E-103DA4B22153}"/>
              </a:ext>
            </a:extLst>
          </p:cNvPr>
          <p:cNvSpPr/>
          <p:nvPr/>
        </p:nvSpPr>
        <p:spPr>
          <a:xfrm rot="5400000">
            <a:off x="7552059" y="1794052"/>
            <a:ext cx="343929" cy="6537041"/>
          </a:xfrm>
          <a:prstGeom prst="rightBrace">
            <a:avLst>
              <a:gd name="adj1" fmla="val 8333"/>
              <a:gd name="adj2" fmla="val 4990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92634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3" grpId="0" animBg="1"/>
      <p:bldP spid="37" grpId="0"/>
      <p:bldP spid="40" grpId="0"/>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Stages Explained</a:t>
            </a:r>
          </a:p>
        </p:txBody>
      </p:sp>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How do we configure trigger</a:t>
            </a:r>
          </a:p>
        </p:txBody>
      </p:sp>
      <p:pic>
        <p:nvPicPr>
          <p:cNvPr id="25" name="Picture 24">
            <a:extLst>
              <a:ext uri="{FF2B5EF4-FFF2-40B4-BE49-F238E27FC236}">
                <a16:creationId xmlns:a16="http://schemas.microsoft.com/office/drawing/2014/main" id="{B685C591-EA5D-420C-AF60-E3B67F68C259}"/>
              </a:ext>
            </a:extLst>
          </p:cNvPr>
          <p:cNvPicPr>
            <a:picLocks noChangeAspect="1"/>
          </p:cNvPicPr>
          <p:nvPr/>
        </p:nvPicPr>
        <p:blipFill>
          <a:blip r:embed="rId3"/>
          <a:stretch>
            <a:fillRect/>
          </a:stretch>
        </p:blipFill>
        <p:spPr>
          <a:xfrm>
            <a:off x="830393" y="1558077"/>
            <a:ext cx="5191369" cy="4292171"/>
          </a:xfrm>
          <a:prstGeom prst="rect">
            <a:avLst/>
          </a:prstGeom>
          <a:ln>
            <a:noFill/>
          </a:ln>
        </p:spPr>
      </p:pic>
      <p:sp>
        <p:nvSpPr>
          <p:cNvPr id="2" name="Rectangle 1">
            <a:extLst>
              <a:ext uri="{FF2B5EF4-FFF2-40B4-BE49-F238E27FC236}">
                <a16:creationId xmlns:a16="http://schemas.microsoft.com/office/drawing/2014/main" id="{449ADE41-88EB-432C-9082-F04BF95F52B8}"/>
              </a:ext>
            </a:extLst>
          </p:cNvPr>
          <p:cNvSpPr/>
          <p:nvPr/>
        </p:nvSpPr>
        <p:spPr>
          <a:xfrm>
            <a:off x="1118425" y="2422173"/>
            <a:ext cx="288032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traight Arrow Connector 3">
            <a:extLst>
              <a:ext uri="{FF2B5EF4-FFF2-40B4-BE49-F238E27FC236}">
                <a16:creationId xmlns:a16="http://schemas.microsoft.com/office/drawing/2014/main" id="{08DE3B0E-0044-4EBD-A4B3-EC2F6BAEEF57}"/>
              </a:ext>
            </a:extLst>
          </p:cNvPr>
          <p:cNvCxnSpPr>
            <a:cxnSpLocks/>
            <a:stCxn id="22" idx="1"/>
            <a:endCxn id="2" idx="3"/>
          </p:cNvCxnSpPr>
          <p:nvPr/>
        </p:nvCxnSpPr>
        <p:spPr>
          <a:xfrm flipH="1" flipV="1">
            <a:off x="3998745" y="2566189"/>
            <a:ext cx="2846922" cy="209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bject 77">
            <a:extLst>
              <a:ext uri="{FF2B5EF4-FFF2-40B4-BE49-F238E27FC236}">
                <a16:creationId xmlns:a16="http://schemas.microsoft.com/office/drawing/2014/main" id="{5BA30EB0-69EC-4AC8-966B-51B53EC0638F}"/>
              </a:ext>
            </a:extLst>
          </p:cNvPr>
          <p:cNvSpPr txBox="1"/>
          <p:nvPr/>
        </p:nvSpPr>
        <p:spPr>
          <a:xfrm>
            <a:off x="6845667" y="2244687"/>
            <a:ext cx="2265646" cy="684803"/>
          </a:xfrm>
          <a:prstGeom prst="rect">
            <a:avLst/>
          </a:prstGeom>
          <a:ln>
            <a:solidFill>
              <a:srgbClr val="FF0000"/>
            </a:solidFill>
          </a:ln>
        </p:spPr>
        <p:txBody>
          <a:bodyPr vert="horz" wrap="square" lIns="0" tIns="12700" rIns="0" bIns="0" rtlCol="0">
            <a:spAutoFit/>
          </a:bodyPr>
          <a:lstStyle/>
          <a:p>
            <a:pPr marL="12700" marR="0" lvl="0" indent="0" defTabSz="914400" rtl="0" eaLnBrk="1" fontAlgn="auto" latinLnBrk="0" hangingPunct="1">
              <a:lnSpc>
                <a:spcPct val="100000"/>
              </a:lnSpc>
              <a:spcBef>
                <a:spcPts val="100"/>
              </a:spcBef>
              <a:spcAft>
                <a:spcPts val="0"/>
              </a:spcAft>
              <a:buClrTx/>
              <a:buSzTx/>
              <a:buFontTx/>
              <a:buNone/>
              <a:tabLst/>
              <a:defRPr/>
            </a:pPr>
            <a:r>
              <a:rPr lang="en-GB" sz="1400" dirty="0">
                <a:solidFill>
                  <a:srgbClr val="0B7461"/>
                </a:solidFill>
                <a:latin typeface="Ubuntu"/>
                <a:cs typeface="Ubuntu"/>
              </a:rPr>
              <a:t>trigger:</a:t>
            </a:r>
          </a:p>
          <a:p>
            <a:pPr marL="12700" marR="0" lvl="0" indent="0" defTabSz="914400" rtl="0" eaLnBrk="1" fontAlgn="auto" latinLnBrk="0" hangingPunct="1">
              <a:lnSpc>
                <a:spcPct val="100000"/>
              </a:lnSpc>
              <a:spcBef>
                <a:spcPts val="100"/>
              </a:spcBef>
              <a:spcAft>
                <a:spcPts val="0"/>
              </a:spcAft>
              <a:buClrTx/>
              <a:buSzTx/>
              <a:buFontTx/>
              <a:buNone/>
              <a:tabLst/>
              <a:defRPr/>
            </a:pPr>
            <a:r>
              <a:rPr kumimoji="0" lang="en-GB" sz="1400" b="0" i="0" u="none" strike="noStrike" kern="1200" cap="none" spc="0" normalizeH="0" baseline="0" noProof="0" dirty="0">
                <a:ln>
                  <a:noFill/>
                </a:ln>
                <a:solidFill>
                  <a:srgbClr val="0B7461"/>
                </a:solidFill>
                <a:effectLst/>
                <a:uLnTx/>
                <a:uFillTx/>
                <a:latin typeface="Ubuntu"/>
                <a:ea typeface="+mn-ea"/>
                <a:cs typeface="Ubuntu"/>
              </a:rPr>
              <a:t>    </a:t>
            </a:r>
            <a:r>
              <a:rPr kumimoji="0" lang="en-GB" sz="1400" b="0" i="0" u="none" strike="noStrike" kern="1200" cap="none" spc="0" normalizeH="0" baseline="0" noProof="0" dirty="0">
                <a:ln>
                  <a:noFill/>
                </a:ln>
                <a:solidFill>
                  <a:srgbClr val="0070C0"/>
                </a:solidFill>
                <a:effectLst/>
                <a:uLnTx/>
                <a:uFillTx/>
                <a:latin typeface="Ubuntu"/>
                <a:ea typeface="+mn-ea"/>
                <a:cs typeface="Ubuntu"/>
              </a:rPr>
              <a:t>- main</a:t>
            </a:r>
          </a:p>
          <a:p>
            <a:pPr marL="12700" marR="0" lvl="0" indent="0" defTabSz="914400" rtl="0" eaLnBrk="1" fontAlgn="auto" latinLnBrk="0" hangingPunct="1">
              <a:lnSpc>
                <a:spcPct val="100000"/>
              </a:lnSpc>
              <a:spcBef>
                <a:spcPts val="100"/>
              </a:spcBef>
              <a:spcAft>
                <a:spcPts val="0"/>
              </a:spcAft>
              <a:buClrTx/>
              <a:buSzTx/>
              <a:buFontTx/>
              <a:buNone/>
              <a:tabLst/>
              <a:defRPr/>
            </a:pPr>
            <a:r>
              <a:rPr lang="en-GB" sz="1400" dirty="0">
                <a:solidFill>
                  <a:srgbClr val="0070C0"/>
                </a:solidFill>
                <a:latin typeface="Ubuntu"/>
                <a:cs typeface="Ubuntu"/>
              </a:rPr>
              <a:t>    - feature/</a:t>
            </a:r>
            <a:r>
              <a:rPr lang="en-GB" sz="1400" dirty="0" err="1">
                <a:solidFill>
                  <a:srgbClr val="0070C0"/>
                </a:solidFill>
                <a:latin typeface="Ubuntu"/>
                <a:cs typeface="Ubuntu"/>
              </a:rPr>
              <a:t>myFeatureBranch</a:t>
            </a:r>
            <a:endParaRPr kumimoji="0" lang="en-GB" sz="1400" b="0" i="0" u="none" strike="noStrike" kern="1200" cap="none" spc="0" normalizeH="0" baseline="0" noProof="0" dirty="0">
              <a:ln>
                <a:noFill/>
              </a:ln>
              <a:solidFill>
                <a:srgbClr val="0070C0"/>
              </a:solidFill>
              <a:effectLst/>
              <a:uLnTx/>
              <a:uFillTx/>
              <a:latin typeface="Ubuntu"/>
              <a:ea typeface="+mn-ea"/>
              <a:cs typeface="Ubuntu"/>
            </a:endParaRPr>
          </a:p>
        </p:txBody>
      </p:sp>
      <p:sp>
        <p:nvSpPr>
          <p:cNvPr id="24" name="TextBox 23">
            <a:extLst>
              <a:ext uri="{FF2B5EF4-FFF2-40B4-BE49-F238E27FC236}">
                <a16:creationId xmlns:a16="http://schemas.microsoft.com/office/drawing/2014/main" id="{2AB78852-1453-468F-86AE-2A6EBE7722D6}"/>
              </a:ext>
            </a:extLst>
          </p:cNvPr>
          <p:cNvSpPr txBox="1"/>
          <p:nvPr/>
        </p:nvSpPr>
        <p:spPr>
          <a:xfrm>
            <a:off x="6779287" y="2896800"/>
            <a:ext cx="4536504" cy="1077218"/>
          </a:xfrm>
          <a:prstGeom prst="rect">
            <a:avLst/>
          </a:prstGeom>
          <a:noFill/>
        </p:spPr>
        <p:txBody>
          <a:bodyPr wrap="square" rtlCol="0">
            <a:spAutoFit/>
          </a:bodyPr>
          <a:lstStyle/>
          <a:p>
            <a:r>
              <a:rPr lang="en-GB" sz="1600" dirty="0">
                <a:solidFill>
                  <a:srgbClr val="FF0000"/>
                </a:solidFill>
              </a:rPr>
              <a:t>Remarks: Pipeline will trigger if changes are made on two branches: </a:t>
            </a:r>
          </a:p>
          <a:p>
            <a:pPr marL="285750" indent="-285750">
              <a:buFont typeface="Arial" panose="020B0604020202020204" pitchFamily="34" charset="0"/>
              <a:buChar char="•"/>
            </a:pPr>
            <a:r>
              <a:rPr lang="en-GB" sz="1600" dirty="0">
                <a:solidFill>
                  <a:srgbClr val="FF0000"/>
                </a:solidFill>
              </a:rPr>
              <a:t>main branch</a:t>
            </a:r>
          </a:p>
          <a:p>
            <a:pPr marL="285750" indent="-285750">
              <a:buFont typeface="Arial" panose="020B0604020202020204" pitchFamily="34" charset="0"/>
              <a:buChar char="•"/>
            </a:pPr>
            <a:r>
              <a:rPr lang="en-GB" sz="1600" dirty="0">
                <a:solidFill>
                  <a:srgbClr val="FF0000"/>
                </a:solidFill>
              </a:rPr>
              <a:t>feature/</a:t>
            </a:r>
            <a:r>
              <a:rPr lang="en-GB" sz="1600" dirty="0" err="1">
                <a:solidFill>
                  <a:srgbClr val="FF0000"/>
                </a:solidFill>
              </a:rPr>
              <a:t>MyFeatureBranch</a:t>
            </a:r>
            <a:endParaRPr lang="en-GB" sz="1600" dirty="0">
              <a:solidFill>
                <a:srgbClr val="FF0000"/>
              </a:solidFill>
            </a:endParaRPr>
          </a:p>
        </p:txBody>
      </p:sp>
      <p:sp>
        <p:nvSpPr>
          <p:cNvPr id="29" name="TextBox 28">
            <a:extLst>
              <a:ext uri="{FF2B5EF4-FFF2-40B4-BE49-F238E27FC236}">
                <a16:creationId xmlns:a16="http://schemas.microsoft.com/office/drawing/2014/main" id="{46F4EF42-52BB-4620-8BFD-423B0AB20BAF}"/>
              </a:ext>
            </a:extLst>
          </p:cNvPr>
          <p:cNvSpPr txBox="1"/>
          <p:nvPr/>
        </p:nvSpPr>
        <p:spPr>
          <a:xfrm>
            <a:off x="6717214" y="4030611"/>
            <a:ext cx="4536504" cy="1323439"/>
          </a:xfrm>
          <a:prstGeom prst="rect">
            <a:avLst/>
          </a:prstGeom>
          <a:noFill/>
        </p:spPr>
        <p:txBody>
          <a:bodyPr wrap="square" rtlCol="0">
            <a:spAutoFit/>
          </a:bodyPr>
          <a:lstStyle/>
          <a:p>
            <a:r>
              <a:rPr lang="en-GB" sz="1600" dirty="0"/>
              <a:t>Best Practices:</a:t>
            </a:r>
          </a:p>
          <a:p>
            <a:pPr marL="285750" indent="-285750">
              <a:buFont typeface="Arial" panose="020B0604020202020204" pitchFamily="34" charset="0"/>
              <a:buChar char="•"/>
            </a:pPr>
            <a:r>
              <a:rPr lang="en-GB" sz="1600" dirty="0"/>
              <a:t>Lock your main branch via branch policies so direct commits are not possible</a:t>
            </a:r>
          </a:p>
          <a:p>
            <a:pPr marL="285750" indent="-285750">
              <a:buFont typeface="Arial" panose="020B0604020202020204" pitchFamily="34" charset="0"/>
              <a:buChar char="•"/>
            </a:pPr>
            <a:r>
              <a:rPr lang="en-GB" sz="1600" dirty="0"/>
              <a:t>Trigger only on main branch (release if used) – minimize number of branches build triggers from</a:t>
            </a:r>
          </a:p>
        </p:txBody>
      </p:sp>
      <p:sp>
        <p:nvSpPr>
          <p:cNvPr id="31" name="TextBox 30">
            <a:extLst>
              <a:ext uri="{FF2B5EF4-FFF2-40B4-BE49-F238E27FC236}">
                <a16:creationId xmlns:a16="http://schemas.microsoft.com/office/drawing/2014/main" id="{5B2EC229-BF49-4648-B3BC-6C7A9091B681}"/>
              </a:ext>
            </a:extLst>
          </p:cNvPr>
          <p:cNvSpPr txBox="1"/>
          <p:nvPr/>
        </p:nvSpPr>
        <p:spPr>
          <a:xfrm>
            <a:off x="6735151" y="5354050"/>
            <a:ext cx="4536504" cy="830997"/>
          </a:xfrm>
          <a:prstGeom prst="rect">
            <a:avLst/>
          </a:prstGeom>
          <a:noFill/>
        </p:spPr>
        <p:txBody>
          <a:bodyPr wrap="square" rtlCol="0">
            <a:spAutoFit/>
          </a:bodyPr>
          <a:lstStyle/>
          <a:p>
            <a:r>
              <a:rPr lang="en-GB" sz="1600" dirty="0"/>
              <a:t>Tips: </a:t>
            </a:r>
          </a:p>
          <a:p>
            <a:pPr marL="285750" indent="-285750">
              <a:buFont typeface="Arial" panose="020B0604020202020204" pitchFamily="34" charset="0"/>
              <a:buChar char="•"/>
            </a:pPr>
            <a:r>
              <a:rPr lang="en-GB" sz="1600" dirty="0"/>
              <a:t>it is possible to trigger of another pipeline</a:t>
            </a:r>
          </a:p>
          <a:p>
            <a:pPr marL="285750" indent="-285750">
              <a:buFont typeface="Arial" panose="020B0604020202020204" pitchFamily="34" charset="0"/>
              <a:buChar char="•"/>
            </a:pPr>
            <a:r>
              <a:rPr lang="en-GB" sz="1600" dirty="0"/>
              <a:t>It is possible to bring more than one repository</a:t>
            </a:r>
          </a:p>
        </p:txBody>
      </p:sp>
      <p:pic>
        <p:nvPicPr>
          <p:cNvPr id="6" name="Graphic 5" descr="Bonfire with solid fill">
            <a:extLst>
              <a:ext uri="{FF2B5EF4-FFF2-40B4-BE49-F238E27FC236}">
                <a16:creationId xmlns:a16="http://schemas.microsoft.com/office/drawing/2014/main" id="{E54B8E0C-87E7-49F8-B4D8-C77948EAF92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57338" y="5598085"/>
            <a:ext cx="382962" cy="382962"/>
          </a:xfrm>
          <a:prstGeom prst="rect">
            <a:avLst/>
          </a:prstGeom>
        </p:spPr>
      </p:pic>
      <p:sp>
        <p:nvSpPr>
          <p:cNvPr id="8" name="Slide Number Placeholder 7">
            <a:extLst>
              <a:ext uri="{FF2B5EF4-FFF2-40B4-BE49-F238E27FC236}">
                <a16:creationId xmlns:a16="http://schemas.microsoft.com/office/drawing/2014/main" id="{50B0DA70-6D73-499E-97E7-4A375CE14C7B}"/>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19</a:t>
            </a:fld>
            <a:endParaRPr dirty="0"/>
          </a:p>
        </p:txBody>
      </p:sp>
    </p:spTree>
    <p:extLst>
      <p:ext uri="{BB962C8B-B14F-4D97-AF65-F5344CB8AC3E}">
        <p14:creationId xmlns:p14="http://schemas.microsoft.com/office/powerpoint/2010/main" val="145868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animBg="1"/>
      <p:bldP spid="24" grpId="0"/>
      <p:bldP spid="29" grpId="0"/>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dirty="0"/>
              <a:t>Agenda</a:t>
            </a:r>
          </a:p>
        </p:txBody>
      </p:sp>
      <p:sp>
        <p:nvSpPr>
          <p:cNvPr id="4" name="Text Placeholder 3">
            <a:extLst>
              <a:ext uri="{FF2B5EF4-FFF2-40B4-BE49-F238E27FC236}">
                <a16:creationId xmlns:a16="http://schemas.microsoft.com/office/drawing/2014/main" id="{CDF8C385-C77B-4BDF-A059-5CD04A209A35}"/>
              </a:ext>
            </a:extLst>
          </p:cNvPr>
          <p:cNvSpPr>
            <a:spLocks noGrp="1"/>
          </p:cNvSpPr>
          <p:nvPr>
            <p:ph type="body" sz="quarter" idx="11"/>
          </p:nvPr>
        </p:nvSpPr>
        <p:spPr>
          <a:xfrm>
            <a:off x="6629401" y="1916832"/>
            <a:ext cx="4724400" cy="1944215"/>
          </a:xfrm>
        </p:spPr>
        <p:txBody>
          <a:bodyPr/>
          <a:lstStyle/>
          <a:p>
            <a:pPr lvl="0"/>
            <a:r>
              <a:rPr lang="en-GB" sz="2000" b="1" dirty="0">
                <a:solidFill>
                  <a:schemeClr val="accent1"/>
                </a:solidFill>
              </a:rPr>
              <a:t>CICD Overview</a:t>
            </a:r>
          </a:p>
          <a:p>
            <a:pPr lvl="0"/>
            <a:r>
              <a:rPr lang="en-GB" sz="2000" b="1" dirty="0"/>
              <a:t>CICD Stages</a:t>
            </a:r>
          </a:p>
          <a:p>
            <a:pPr lvl="0"/>
            <a:r>
              <a:rPr lang="en-GB" sz="2000" b="1" dirty="0"/>
              <a:t>CICD Reusability</a:t>
            </a:r>
          </a:p>
          <a:p>
            <a:pPr lvl="0"/>
            <a:r>
              <a:rPr lang="en-GB" sz="2000" b="1" dirty="0"/>
              <a:t>Handling multiple Environments</a:t>
            </a:r>
          </a:p>
          <a:p>
            <a:pPr lvl="0"/>
            <a:endParaRPr lang="en-GB" sz="2000" b="1" dirty="0"/>
          </a:p>
        </p:txBody>
      </p:sp>
    </p:spTree>
    <p:extLst>
      <p:ext uri="{BB962C8B-B14F-4D97-AF65-F5344CB8AC3E}">
        <p14:creationId xmlns:p14="http://schemas.microsoft.com/office/powerpoint/2010/main" val="169629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8A934AD-D016-4D5B-A75E-D19D4FF662C2}"/>
              </a:ext>
            </a:extLst>
          </p:cNvPr>
          <p:cNvSpPr/>
          <p:nvPr/>
        </p:nvSpPr>
        <p:spPr>
          <a:xfrm>
            <a:off x="551384" y="6262052"/>
            <a:ext cx="1728192" cy="407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Stages Explained</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Ubuntu"/>
                <a:ea typeface="+mn-ea"/>
                <a:cs typeface="Ubuntu"/>
              </a:rPr>
              <a:t> </a:t>
            </a:r>
          </a:p>
        </p:txBody>
      </p:sp>
      <p:graphicFrame>
        <p:nvGraphicFramePr>
          <p:cNvPr id="12" name="Diagram 11">
            <a:extLst>
              <a:ext uri="{FF2B5EF4-FFF2-40B4-BE49-F238E27FC236}">
                <a16:creationId xmlns:a16="http://schemas.microsoft.com/office/drawing/2014/main" id="{4E78FF76-0AE1-447F-94ED-25E5C56A87ED}"/>
              </a:ext>
            </a:extLst>
          </p:cNvPr>
          <p:cNvGraphicFramePr/>
          <p:nvPr/>
        </p:nvGraphicFramePr>
        <p:xfrm>
          <a:off x="1883254" y="1916832"/>
          <a:ext cx="8173186" cy="40465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CI/CD Creation Process</a:t>
            </a:r>
          </a:p>
        </p:txBody>
      </p:sp>
      <p:graphicFrame>
        <p:nvGraphicFramePr>
          <p:cNvPr id="2" name="Diagram 1">
            <a:extLst>
              <a:ext uri="{FF2B5EF4-FFF2-40B4-BE49-F238E27FC236}">
                <a16:creationId xmlns:a16="http://schemas.microsoft.com/office/drawing/2014/main" id="{567F9349-0BDB-4811-9900-F5B85628A881}"/>
              </a:ext>
            </a:extLst>
          </p:cNvPr>
          <p:cNvGraphicFramePr/>
          <p:nvPr>
            <p:extLst>
              <p:ext uri="{D42A27DB-BD31-4B8C-83A1-F6EECF244321}">
                <p14:modId xmlns:p14="http://schemas.microsoft.com/office/powerpoint/2010/main" val="3785798215"/>
              </p:ext>
            </p:extLst>
          </p:nvPr>
        </p:nvGraphicFramePr>
        <p:xfrm>
          <a:off x="706061" y="1559460"/>
          <a:ext cx="11222587" cy="500640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Slide Number Placeholder 6">
            <a:extLst>
              <a:ext uri="{FF2B5EF4-FFF2-40B4-BE49-F238E27FC236}">
                <a16:creationId xmlns:a16="http://schemas.microsoft.com/office/drawing/2014/main" id="{61328920-DA92-4D2E-BA8C-79B69E9295E4}"/>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20</a:t>
            </a:fld>
            <a:endParaRPr dirty="0"/>
          </a:p>
        </p:txBody>
      </p:sp>
      <p:sp>
        <p:nvSpPr>
          <p:cNvPr id="9" name="Rectangle 8">
            <a:extLst>
              <a:ext uri="{FF2B5EF4-FFF2-40B4-BE49-F238E27FC236}">
                <a16:creationId xmlns:a16="http://schemas.microsoft.com/office/drawing/2014/main" id="{9D92FD0F-21E6-4C18-BEA8-38FE88D971E0}"/>
              </a:ext>
            </a:extLst>
          </p:cNvPr>
          <p:cNvSpPr/>
          <p:nvPr/>
        </p:nvSpPr>
        <p:spPr>
          <a:xfrm>
            <a:off x="1665296" y="2708465"/>
            <a:ext cx="10418030" cy="113902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808790A9-4DA5-4238-A75A-484B81B9B38F}"/>
              </a:ext>
            </a:extLst>
          </p:cNvPr>
          <p:cNvSpPr/>
          <p:nvPr/>
        </p:nvSpPr>
        <p:spPr>
          <a:xfrm>
            <a:off x="1670158" y="3852482"/>
            <a:ext cx="10379813" cy="113902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1BAA5180-45DA-43EB-9FED-F63D63E3F58C}"/>
              </a:ext>
            </a:extLst>
          </p:cNvPr>
          <p:cNvSpPr/>
          <p:nvPr/>
        </p:nvSpPr>
        <p:spPr>
          <a:xfrm>
            <a:off x="1665295" y="5085185"/>
            <a:ext cx="10379813" cy="10453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91963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dirty="0"/>
              <a:t>Agenda</a:t>
            </a:r>
          </a:p>
        </p:txBody>
      </p:sp>
      <p:sp>
        <p:nvSpPr>
          <p:cNvPr id="4" name="Text Placeholder 3">
            <a:extLst>
              <a:ext uri="{FF2B5EF4-FFF2-40B4-BE49-F238E27FC236}">
                <a16:creationId xmlns:a16="http://schemas.microsoft.com/office/drawing/2014/main" id="{CDF8C385-C77B-4BDF-A059-5CD04A209A35}"/>
              </a:ext>
            </a:extLst>
          </p:cNvPr>
          <p:cNvSpPr>
            <a:spLocks noGrp="1"/>
          </p:cNvSpPr>
          <p:nvPr>
            <p:ph type="body" sz="quarter" idx="11"/>
          </p:nvPr>
        </p:nvSpPr>
        <p:spPr>
          <a:xfrm>
            <a:off x="6629401" y="1916832"/>
            <a:ext cx="4724400" cy="1944215"/>
          </a:xfrm>
        </p:spPr>
        <p:txBody>
          <a:bodyPr/>
          <a:lstStyle/>
          <a:p>
            <a:pPr lvl="0"/>
            <a:r>
              <a:rPr lang="en-GB" sz="2000" b="1" dirty="0"/>
              <a:t>CICD Overview?</a:t>
            </a:r>
          </a:p>
          <a:p>
            <a:pPr lvl="0"/>
            <a:r>
              <a:rPr lang="en-GB" sz="2000" b="1" dirty="0">
                <a:solidFill>
                  <a:schemeClr val="accent1"/>
                </a:solidFill>
              </a:rPr>
              <a:t>CICD Stages</a:t>
            </a:r>
          </a:p>
          <a:p>
            <a:pPr lvl="0"/>
            <a:r>
              <a:rPr lang="en-GB" sz="2000" b="1" dirty="0"/>
              <a:t>CICD Reusability</a:t>
            </a:r>
          </a:p>
          <a:p>
            <a:pPr lvl="0"/>
            <a:r>
              <a:rPr lang="en-GB" sz="2000" b="1" dirty="0"/>
              <a:t>Handling multiple Environments</a:t>
            </a:r>
          </a:p>
          <a:p>
            <a:pPr lvl="0"/>
            <a:endParaRPr lang="en-GB" sz="2000" b="1" dirty="0"/>
          </a:p>
        </p:txBody>
      </p:sp>
    </p:spTree>
    <p:extLst>
      <p:ext uri="{BB962C8B-B14F-4D97-AF65-F5344CB8AC3E}">
        <p14:creationId xmlns:p14="http://schemas.microsoft.com/office/powerpoint/2010/main" val="2349940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CICD Reusability</a:t>
            </a:r>
          </a:p>
        </p:txBody>
      </p:sp>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1368350"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Application - Reusable individual YAML components</a:t>
            </a:r>
          </a:p>
        </p:txBody>
      </p:sp>
      <p:sp>
        <p:nvSpPr>
          <p:cNvPr id="35" name="Rectangle 34">
            <a:extLst>
              <a:ext uri="{FF2B5EF4-FFF2-40B4-BE49-F238E27FC236}">
                <a16:creationId xmlns:a16="http://schemas.microsoft.com/office/drawing/2014/main" id="{FF4797EF-4D26-45AF-8BDD-EC9CF0EFFFC6}"/>
              </a:ext>
            </a:extLst>
          </p:cNvPr>
          <p:cNvSpPr/>
          <p:nvPr/>
        </p:nvSpPr>
        <p:spPr>
          <a:xfrm>
            <a:off x="8590121" y="3019355"/>
            <a:ext cx="3010066" cy="6705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6" name="Picture 35">
            <a:extLst>
              <a:ext uri="{FF2B5EF4-FFF2-40B4-BE49-F238E27FC236}">
                <a16:creationId xmlns:a16="http://schemas.microsoft.com/office/drawing/2014/main" id="{0346E69C-5E65-462D-ABCF-9A0FB3E526B5}"/>
              </a:ext>
            </a:extLst>
          </p:cNvPr>
          <p:cNvPicPr>
            <a:picLocks noChangeAspect="1"/>
          </p:cNvPicPr>
          <p:nvPr/>
        </p:nvPicPr>
        <p:blipFill>
          <a:blip r:embed="rId3"/>
          <a:stretch>
            <a:fillRect/>
          </a:stretch>
        </p:blipFill>
        <p:spPr>
          <a:xfrm>
            <a:off x="8660803" y="3089640"/>
            <a:ext cx="545841" cy="552450"/>
          </a:xfrm>
          <a:prstGeom prst="rect">
            <a:avLst/>
          </a:prstGeom>
        </p:spPr>
      </p:pic>
      <p:sp>
        <p:nvSpPr>
          <p:cNvPr id="37" name="TextBox 36">
            <a:extLst>
              <a:ext uri="{FF2B5EF4-FFF2-40B4-BE49-F238E27FC236}">
                <a16:creationId xmlns:a16="http://schemas.microsoft.com/office/drawing/2014/main" id="{7547C252-0AAC-463A-9FF1-2F4A72BADD3E}"/>
              </a:ext>
            </a:extLst>
          </p:cNvPr>
          <p:cNvSpPr txBox="1"/>
          <p:nvPr/>
        </p:nvSpPr>
        <p:spPr>
          <a:xfrm>
            <a:off x="9198518" y="3183890"/>
            <a:ext cx="22216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Terraform</a:t>
            </a:r>
          </a:p>
        </p:txBody>
      </p:sp>
      <p:pic>
        <p:nvPicPr>
          <p:cNvPr id="80" name="Picture 6" descr="Image result for yml file icon">
            <a:extLst>
              <a:ext uri="{FF2B5EF4-FFF2-40B4-BE49-F238E27FC236}">
                <a16:creationId xmlns:a16="http://schemas.microsoft.com/office/drawing/2014/main" id="{27FBEEFC-BFD5-4607-909B-4E165AFBCB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2592" y="1684088"/>
            <a:ext cx="663463" cy="663463"/>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367EF21E-94EF-4177-95B8-289C02B13DD1}"/>
              </a:ext>
            </a:extLst>
          </p:cNvPr>
          <p:cNvSpPr txBox="1"/>
          <p:nvPr/>
        </p:nvSpPr>
        <p:spPr>
          <a:xfrm>
            <a:off x="3932233" y="5603751"/>
            <a:ext cx="2940150" cy="923330"/>
          </a:xfrm>
          <a:prstGeom prst="rect">
            <a:avLst/>
          </a:prstGeom>
          <a:noFill/>
        </p:spPr>
        <p:txBody>
          <a:bodyPr wrap="square" rtlCol="0">
            <a:spAutoFit/>
          </a:bodyPr>
          <a:lstStyle/>
          <a:p>
            <a:r>
              <a:rPr lang="en-GB" b="1" dirty="0" err="1"/>
              <a:t>DeployService.yaml</a:t>
            </a:r>
            <a:r>
              <a:rPr lang="en-GB" b="1" dirty="0"/>
              <a:t> </a:t>
            </a:r>
          </a:p>
          <a:p>
            <a:r>
              <a:rPr lang="en-GB" dirty="0"/>
              <a:t>(e.g., </a:t>
            </a:r>
            <a:r>
              <a:rPr lang="en-GB" dirty="0" err="1"/>
              <a:t>SynapseAnalytics</a:t>
            </a:r>
            <a:r>
              <a:rPr lang="en-GB" dirty="0"/>
              <a:t>, SQL etc)</a:t>
            </a:r>
          </a:p>
        </p:txBody>
      </p:sp>
      <p:pic>
        <p:nvPicPr>
          <p:cNvPr id="17" name="Picture 6" descr="Image result for yml file icon">
            <a:extLst>
              <a:ext uri="{FF2B5EF4-FFF2-40B4-BE49-F238E27FC236}">
                <a16:creationId xmlns:a16="http://schemas.microsoft.com/office/drawing/2014/main" id="{9C945F03-E463-4C5B-8B5B-0808DC3D7D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68770" y="4842173"/>
            <a:ext cx="663463" cy="663463"/>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B0D0C203-6BE6-45E9-808D-E9BF8C16D458}"/>
              </a:ext>
            </a:extLst>
          </p:cNvPr>
          <p:cNvSpPr txBox="1"/>
          <p:nvPr/>
        </p:nvSpPr>
        <p:spPr>
          <a:xfrm>
            <a:off x="3891745" y="4890520"/>
            <a:ext cx="29806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a:ea typeface="+mn-ea"/>
                <a:cs typeface="+mn-cs"/>
              </a:rPr>
              <a:t>Release </a:t>
            </a:r>
            <a:r>
              <a:rPr kumimoji="0" lang="en-GB" sz="1800" b="1" i="0" u="none" strike="noStrike" kern="1200" cap="none" spc="0" normalizeH="0" baseline="0" noProof="0" dirty="0" err="1">
                <a:ln>
                  <a:noFill/>
                </a:ln>
                <a:solidFill>
                  <a:prstClr val="black"/>
                </a:solidFill>
                <a:effectLst/>
                <a:uLnTx/>
                <a:uFillTx/>
                <a:latin typeface="Calibri"/>
                <a:ea typeface="+mn-ea"/>
                <a:cs typeface="+mn-cs"/>
              </a:rPr>
              <a:t>Infrastructure.yaml</a:t>
            </a:r>
            <a:r>
              <a:rPr kumimoji="0" lang="en-GB" sz="1800" b="1"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(Apply Terraform Plan)</a:t>
            </a:r>
          </a:p>
        </p:txBody>
      </p:sp>
      <p:sp>
        <p:nvSpPr>
          <p:cNvPr id="81" name="TextBox 80">
            <a:extLst>
              <a:ext uri="{FF2B5EF4-FFF2-40B4-BE49-F238E27FC236}">
                <a16:creationId xmlns:a16="http://schemas.microsoft.com/office/drawing/2014/main" id="{2FBCD65D-E7D2-46F3-B10A-6BAABD147210}"/>
              </a:ext>
            </a:extLst>
          </p:cNvPr>
          <p:cNvSpPr txBox="1"/>
          <p:nvPr/>
        </p:nvSpPr>
        <p:spPr>
          <a:xfrm>
            <a:off x="1966054" y="1701220"/>
            <a:ext cx="3334423" cy="646331"/>
          </a:xfrm>
          <a:prstGeom prst="rect">
            <a:avLst/>
          </a:prstGeom>
          <a:noFill/>
        </p:spPr>
        <p:txBody>
          <a:bodyPr wrap="square" rtlCol="0">
            <a:spAutoFit/>
          </a:bodyPr>
          <a:lstStyle/>
          <a:p>
            <a:r>
              <a:rPr lang="en-GB" b="1" dirty="0"/>
              <a:t>Main </a:t>
            </a:r>
            <a:r>
              <a:rPr lang="en-GB" b="1" dirty="0" err="1"/>
              <a:t>Pipeline.yaml</a:t>
            </a:r>
            <a:r>
              <a:rPr lang="en-GB" b="1" dirty="0"/>
              <a:t> </a:t>
            </a:r>
          </a:p>
          <a:p>
            <a:r>
              <a:rPr lang="en-GB" dirty="0"/>
              <a:t>(calling child pipelines)</a:t>
            </a:r>
          </a:p>
        </p:txBody>
      </p:sp>
      <p:cxnSp>
        <p:nvCxnSpPr>
          <p:cNvPr id="83" name="Connector: Elbow 82">
            <a:extLst>
              <a:ext uri="{FF2B5EF4-FFF2-40B4-BE49-F238E27FC236}">
                <a16:creationId xmlns:a16="http://schemas.microsoft.com/office/drawing/2014/main" id="{3181CE6E-C768-40E7-9A02-8769FA9286AC}"/>
              </a:ext>
            </a:extLst>
          </p:cNvPr>
          <p:cNvCxnSpPr>
            <a:cxnSpLocks/>
            <a:stCxn id="80" idx="2"/>
            <a:endCxn id="86" idx="1"/>
          </p:cNvCxnSpPr>
          <p:nvPr/>
        </p:nvCxnSpPr>
        <p:spPr>
          <a:xfrm rot="16200000" flipH="1">
            <a:off x="664184" y="3317690"/>
            <a:ext cx="2272009" cy="33172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86" name="Picture 6" descr="Image result for yml file icon">
            <a:extLst>
              <a:ext uri="{FF2B5EF4-FFF2-40B4-BE49-F238E27FC236}">
                <a16:creationId xmlns:a16="http://schemas.microsoft.com/office/drawing/2014/main" id="{992868D4-F3ED-4E1A-8E05-DC8F2A3C80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66053" y="4287828"/>
            <a:ext cx="663463" cy="663463"/>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BD8E42BC-5D10-4E14-8185-66D13F2C263A}"/>
              </a:ext>
            </a:extLst>
          </p:cNvPr>
          <p:cNvSpPr txBox="1"/>
          <p:nvPr/>
        </p:nvSpPr>
        <p:spPr>
          <a:xfrm>
            <a:off x="2570506" y="4472841"/>
            <a:ext cx="4718835" cy="369332"/>
          </a:xfrm>
          <a:prstGeom prst="rect">
            <a:avLst/>
          </a:prstGeom>
          <a:noFill/>
        </p:spPr>
        <p:txBody>
          <a:bodyPr wrap="square" rtlCol="0">
            <a:spAutoFit/>
          </a:bodyPr>
          <a:lstStyle/>
          <a:p>
            <a:r>
              <a:rPr lang="en-GB" b="1" dirty="0"/>
              <a:t>Release </a:t>
            </a:r>
            <a:r>
              <a:rPr lang="en-GB" b="1" dirty="0" err="1"/>
              <a:t>Environment.yaml</a:t>
            </a:r>
            <a:r>
              <a:rPr lang="en-GB" b="1" dirty="0"/>
              <a:t> </a:t>
            </a:r>
            <a:r>
              <a:rPr lang="en-GB" dirty="0"/>
              <a:t>(Code Release Steps)</a:t>
            </a:r>
          </a:p>
        </p:txBody>
      </p:sp>
      <p:cxnSp>
        <p:nvCxnSpPr>
          <p:cNvPr id="92" name="Connector: Elbow 91">
            <a:extLst>
              <a:ext uri="{FF2B5EF4-FFF2-40B4-BE49-F238E27FC236}">
                <a16:creationId xmlns:a16="http://schemas.microsoft.com/office/drawing/2014/main" id="{2699A583-CD7B-4FE0-9036-F64F67766280}"/>
              </a:ext>
            </a:extLst>
          </p:cNvPr>
          <p:cNvCxnSpPr>
            <a:cxnSpLocks/>
            <a:stCxn id="86" idx="2"/>
            <a:endCxn id="17" idx="1"/>
          </p:cNvCxnSpPr>
          <p:nvPr/>
        </p:nvCxnSpPr>
        <p:spPr>
          <a:xfrm rot="16200000" flipH="1">
            <a:off x="2671970" y="4577105"/>
            <a:ext cx="222614" cy="97098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97" name="Picture 6" descr="Image result for yml file icon">
            <a:extLst>
              <a:ext uri="{FF2B5EF4-FFF2-40B4-BE49-F238E27FC236}">
                <a16:creationId xmlns:a16="http://schemas.microsoft.com/office/drawing/2014/main" id="{232F8F75-C9E2-4769-93DA-9AD5C6C7B3C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2062" y="5593354"/>
            <a:ext cx="663463" cy="663463"/>
          </a:xfrm>
          <a:prstGeom prst="rect">
            <a:avLst/>
          </a:prstGeom>
          <a:noFill/>
          <a:extLst>
            <a:ext uri="{909E8E84-426E-40DD-AFC4-6F175D3DCCD1}">
              <a14:hiddenFill xmlns:a14="http://schemas.microsoft.com/office/drawing/2010/main">
                <a:solidFill>
                  <a:srgbClr val="FFFFFF"/>
                </a:solidFill>
              </a14:hiddenFill>
            </a:ext>
          </a:extLst>
        </p:spPr>
      </p:pic>
      <p:cxnSp>
        <p:nvCxnSpPr>
          <p:cNvPr id="99" name="Connector: Elbow 98">
            <a:extLst>
              <a:ext uri="{FF2B5EF4-FFF2-40B4-BE49-F238E27FC236}">
                <a16:creationId xmlns:a16="http://schemas.microsoft.com/office/drawing/2014/main" id="{9384DB24-5A7D-401B-9A46-344F1109DC05}"/>
              </a:ext>
            </a:extLst>
          </p:cNvPr>
          <p:cNvCxnSpPr>
            <a:cxnSpLocks/>
            <a:stCxn id="86" idx="2"/>
            <a:endCxn id="97" idx="1"/>
          </p:cNvCxnSpPr>
          <p:nvPr/>
        </p:nvCxnSpPr>
        <p:spPr>
          <a:xfrm rot="16200000" flipH="1">
            <a:off x="2298026" y="4951049"/>
            <a:ext cx="973795" cy="97427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1A86EFD6-649B-4052-ADDF-4EC2E328EAE2}"/>
              </a:ext>
            </a:extLst>
          </p:cNvPr>
          <p:cNvSpPr txBox="1"/>
          <p:nvPr/>
        </p:nvSpPr>
        <p:spPr>
          <a:xfrm>
            <a:off x="6312024" y="1590299"/>
            <a:ext cx="1931170" cy="369332"/>
          </a:xfrm>
          <a:prstGeom prst="rect">
            <a:avLst/>
          </a:prstGeom>
          <a:noFill/>
        </p:spPr>
        <p:txBody>
          <a:bodyPr wrap="square" rtlCol="0">
            <a:spAutoFit/>
          </a:bodyPr>
          <a:lstStyle/>
          <a:p>
            <a:r>
              <a:rPr lang="en-GB" dirty="0">
                <a:solidFill>
                  <a:srgbClr val="0070C0"/>
                </a:solidFill>
              </a:rPr>
              <a:t>Pipelines</a:t>
            </a:r>
          </a:p>
        </p:txBody>
      </p:sp>
      <p:pic>
        <p:nvPicPr>
          <p:cNvPr id="103" name="Picture 2" descr="Azure DevOps Pipelines: Multi-Stage Pipelines">
            <a:extLst>
              <a:ext uri="{FF2B5EF4-FFF2-40B4-BE49-F238E27FC236}">
                <a16:creationId xmlns:a16="http://schemas.microsoft.com/office/drawing/2014/main" id="{26BFA631-60C7-4B02-8960-015D0FA6EF4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53068" y="1583696"/>
            <a:ext cx="382644" cy="38264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D36436F-B447-4C2A-9729-AC9337774F22}"/>
              </a:ext>
            </a:extLst>
          </p:cNvPr>
          <p:cNvSpPr/>
          <p:nvPr/>
        </p:nvSpPr>
        <p:spPr>
          <a:xfrm>
            <a:off x="1199456" y="1559460"/>
            <a:ext cx="6186862" cy="518190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4EAF9156-13D2-4A7E-8F12-018E014DC0ED}"/>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22</a:t>
            </a:fld>
            <a:endParaRPr dirty="0"/>
          </a:p>
        </p:txBody>
      </p:sp>
      <p:pic>
        <p:nvPicPr>
          <p:cNvPr id="42" name="Picture 6" descr="Image result for yml file icon">
            <a:extLst>
              <a:ext uri="{FF2B5EF4-FFF2-40B4-BE49-F238E27FC236}">
                <a16:creationId xmlns:a16="http://schemas.microsoft.com/office/drawing/2014/main" id="{330A87FD-CBA6-4788-A570-9BD7377ED8E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66053" y="2430597"/>
            <a:ext cx="663463" cy="663463"/>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DCA12A18-5D11-4849-BC7E-681B867C09C0}"/>
              </a:ext>
            </a:extLst>
          </p:cNvPr>
          <p:cNvSpPr txBox="1"/>
          <p:nvPr/>
        </p:nvSpPr>
        <p:spPr>
          <a:xfrm>
            <a:off x="2590998" y="2497786"/>
            <a:ext cx="3605210" cy="369332"/>
          </a:xfrm>
          <a:prstGeom prst="rect">
            <a:avLst/>
          </a:prstGeom>
          <a:noFill/>
        </p:spPr>
        <p:txBody>
          <a:bodyPr wrap="square" rtlCol="0">
            <a:spAutoFit/>
          </a:bodyPr>
          <a:lstStyle/>
          <a:p>
            <a:r>
              <a:rPr lang="en-GB" b="1" dirty="0" err="1"/>
              <a:t>Build.yaml</a:t>
            </a:r>
            <a:r>
              <a:rPr lang="en-GB" b="1" dirty="0"/>
              <a:t> </a:t>
            </a:r>
            <a:r>
              <a:rPr lang="en-GB" dirty="0"/>
              <a:t>(Code Release Steps)</a:t>
            </a:r>
          </a:p>
        </p:txBody>
      </p:sp>
      <p:cxnSp>
        <p:nvCxnSpPr>
          <p:cNvPr id="44" name="Connector: Elbow 43">
            <a:extLst>
              <a:ext uri="{FF2B5EF4-FFF2-40B4-BE49-F238E27FC236}">
                <a16:creationId xmlns:a16="http://schemas.microsoft.com/office/drawing/2014/main" id="{4D4717EB-2BDB-4A86-ABA2-6FC13CFF2EFB}"/>
              </a:ext>
            </a:extLst>
          </p:cNvPr>
          <p:cNvCxnSpPr>
            <a:cxnSpLocks/>
            <a:stCxn id="80" idx="2"/>
            <a:endCxn id="42" idx="1"/>
          </p:cNvCxnSpPr>
          <p:nvPr/>
        </p:nvCxnSpPr>
        <p:spPr>
          <a:xfrm rot="16200000" flipH="1">
            <a:off x="1592799" y="2389075"/>
            <a:ext cx="414778" cy="33172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0EEB964-102B-41AB-88A5-32E1B8A4F28B}"/>
              </a:ext>
            </a:extLst>
          </p:cNvPr>
          <p:cNvSpPr txBox="1"/>
          <p:nvPr/>
        </p:nvSpPr>
        <p:spPr>
          <a:xfrm>
            <a:off x="3877555" y="2958241"/>
            <a:ext cx="295538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prstClr val="black"/>
                </a:solidFill>
                <a:latin typeface="Calibri"/>
              </a:rPr>
              <a:t>Build Terraform Infrastructure </a:t>
            </a:r>
            <a:r>
              <a:rPr kumimoji="0" lang="en-GB" sz="1800" b="0" i="0" u="none" strike="noStrike" kern="1200" cap="none" spc="0" normalizeH="0" baseline="0" noProof="0" dirty="0">
                <a:ln>
                  <a:noFill/>
                </a:ln>
                <a:solidFill>
                  <a:prstClr val="black"/>
                </a:solidFill>
                <a:effectLst/>
                <a:uLnTx/>
                <a:uFillTx/>
                <a:latin typeface="Calibri"/>
                <a:ea typeface="+mn-ea"/>
                <a:cs typeface="+mn-cs"/>
              </a:rPr>
              <a:t>(Init/Plan)</a:t>
            </a:r>
          </a:p>
        </p:txBody>
      </p:sp>
      <p:cxnSp>
        <p:nvCxnSpPr>
          <p:cNvPr id="53" name="Connector: Elbow 52">
            <a:extLst>
              <a:ext uri="{FF2B5EF4-FFF2-40B4-BE49-F238E27FC236}">
                <a16:creationId xmlns:a16="http://schemas.microsoft.com/office/drawing/2014/main" id="{6DBC980E-01EC-4888-A167-4E7C848D86FF}"/>
              </a:ext>
            </a:extLst>
          </p:cNvPr>
          <p:cNvCxnSpPr>
            <a:cxnSpLocks/>
            <a:stCxn id="42" idx="2"/>
            <a:endCxn id="59" idx="1"/>
          </p:cNvCxnSpPr>
          <p:nvPr/>
        </p:nvCxnSpPr>
        <p:spPr>
          <a:xfrm rot="16200000" flipH="1">
            <a:off x="2690553" y="2701292"/>
            <a:ext cx="170215" cy="95575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9" name="Picture 6" descr="Image result for yml file icon">
            <a:extLst>
              <a:ext uri="{FF2B5EF4-FFF2-40B4-BE49-F238E27FC236}">
                <a16:creationId xmlns:a16="http://schemas.microsoft.com/office/drawing/2014/main" id="{8AFC57EE-3756-4576-8B7E-0D10E0A6F0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3535" y="2932543"/>
            <a:ext cx="663463" cy="663463"/>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2FE1319D-743A-4733-89E8-CBF7C168769A}"/>
              </a:ext>
            </a:extLst>
          </p:cNvPr>
          <p:cNvSpPr txBox="1"/>
          <p:nvPr/>
        </p:nvSpPr>
        <p:spPr>
          <a:xfrm>
            <a:off x="3916998" y="3770198"/>
            <a:ext cx="29553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prstClr val="black"/>
                </a:solidFill>
                <a:latin typeface="Calibri"/>
              </a:rPr>
              <a:t>Build Service </a:t>
            </a:r>
            <a:r>
              <a:rPr lang="en-GB" dirty="0">
                <a:solidFill>
                  <a:prstClr val="black"/>
                </a:solidFill>
                <a:latin typeface="Calibri"/>
              </a:rPr>
              <a:t>(e.g., Web App)</a:t>
            </a:r>
            <a:endParaRPr kumimoji="0" lang="en-GB" sz="1800" i="0" u="none" strike="noStrike" kern="1200" cap="none" spc="0" normalizeH="0" baseline="0" noProof="0" dirty="0">
              <a:ln>
                <a:noFill/>
              </a:ln>
              <a:solidFill>
                <a:prstClr val="black"/>
              </a:solidFill>
              <a:effectLst/>
              <a:uLnTx/>
              <a:uFillTx/>
              <a:latin typeface="Calibri"/>
              <a:ea typeface="+mn-ea"/>
              <a:cs typeface="+mn-cs"/>
            </a:endParaRPr>
          </a:p>
        </p:txBody>
      </p:sp>
      <p:pic>
        <p:nvPicPr>
          <p:cNvPr id="68" name="Picture 6" descr="Image result for yml file icon">
            <a:extLst>
              <a:ext uri="{FF2B5EF4-FFF2-40B4-BE49-F238E27FC236}">
                <a16:creationId xmlns:a16="http://schemas.microsoft.com/office/drawing/2014/main" id="{3A2B808B-942C-4DF8-BD5B-548958CF25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3535" y="3638055"/>
            <a:ext cx="663463" cy="663463"/>
          </a:xfrm>
          <a:prstGeom prst="rect">
            <a:avLst/>
          </a:prstGeom>
          <a:noFill/>
          <a:extLst>
            <a:ext uri="{909E8E84-426E-40DD-AFC4-6F175D3DCCD1}">
              <a14:hiddenFill xmlns:a14="http://schemas.microsoft.com/office/drawing/2010/main">
                <a:solidFill>
                  <a:srgbClr val="FFFFFF"/>
                </a:solidFill>
              </a14:hiddenFill>
            </a:ext>
          </a:extLst>
        </p:spPr>
      </p:pic>
      <p:cxnSp>
        <p:nvCxnSpPr>
          <p:cNvPr id="69" name="Connector: Elbow 68">
            <a:extLst>
              <a:ext uri="{FF2B5EF4-FFF2-40B4-BE49-F238E27FC236}">
                <a16:creationId xmlns:a16="http://schemas.microsoft.com/office/drawing/2014/main" id="{E2A4DC48-F778-4A3D-B279-7D1B04F2770C}"/>
              </a:ext>
            </a:extLst>
          </p:cNvPr>
          <p:cNvCxnSpPr>
            <a:cxnSpLocks/>
            <a:stCxn id="42" idx="2"/>
            <a:endCxn id="68" idx="1"/>
          </p:cNvCxnSpPr>
          <p:nvPr/>
        </p:nvCxnSpPr>
        <p:spPr>
          <a:xfrm rot="16200000" flipH="1">
            <a:off x="2337797" y="3054048"/>
            <a:ext cx="875727" cy="95575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E1A1FE1C-A3DA-4AB8-A1D0-F429AD423B12}"/>
              </a:ext>
            </a:extLst>
          </p:cNvPr>
          <p:cNvSpPr/>
          <p:nvPr/>
        </p:nvSpPr>
        <p:spPr>
          <a:xfrm>
            <a:off x="8590120" y="5207314"/>
            <a:ext cx="3010067" cy="6283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 name="TextBox 90">
            <a:extLst>
              <a:ext uri="{FF2B5EF4-FFF2-40B4-BE49-F238E27FC236}">
                <a16:creationId xmlns:a16="http://schemas.microsoft.com/office/drawing/2014/main" id="{EE2013B4-FF2E-41B0-9118-6868612E8B3F}"/>
              </a:ext>
            </a:extLst>
          </p:cNvPr>
          <p:cNvSpPr txBox="1"/>
          <p:nvPr/>
        </p:nvSpPr>
        <p:spPr>
          <a:xfrm>
            <a:off x="8766121" y="5327473"/>
            <a:ext cx="27260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Calibri"/>
              </a:rPr>
              <a:t>Market Place DevOps Tasks</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sp>
        <p:nvSpPr>
          <p:cNvPr id="104" name="Rectangle 103">
            <a:extLst>
              <a:ext uri="{FF2B5EF4-FFF2-40B4-BE49-F238E27FC236}">
                <a16:creationId xmlns:a16="http://schemas.microsoft.com/office/drawing/2014/main" id="{AC87FEDC-61B2-4EFB-BA4E-6999D7798153}"/>
              </a:ext>
            </a:extLst>
          </p:cNvPr>
          <p:cNvSpPr/>
          <p:nvPr/>
        </p:nvSpPr>
        <p:spPr>
          <a:xfrm>
            <a:off x="8590120" y="4499158"/>
            <a:ext cx="3010067" cy="6283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TextBox 104">
            <a:extLst>
              <a:ext uri="{FF2B5EF4-FFF2-40B4-BE49-F238E27FC236}">
                <a16:creationId xmlns:a16="http://schemas.microsoft.com/office/drawing/2014/main" id="{2028B849-B8FC-4D82-B813-48A7FE5F8394}"/>
              </a:ext>
            </a:extLst>
          </p:cNvPr>
          <p:cNvSpPr txBox="1"/>
          <p:nvPr/>
        </p:nvSpPr>
        <p:spPr>
          <a:xfrm>
            <a:off x="9203424" y="4619317"/>
            <a:ext cx="22167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PowerShell Scripts</a:t>
            </a:r>
          </a:p>
        </p:txBody>
      </p:sp>
      <p:pic>
        <p:nvPicPr>
          <p:cNvPr id="106" name="Picture 105">
            <a:extLst>
              <a:ext uri="{FF2B5EF4-FFF2-40B4-BE49-F238E27FC236}">
                <a16:creationId xmlns:a16="http://schemas.microsoft.com/office/drawing/2014/main" id="{62A57E09-3DE0-462D-BFCD-F1406B9A3E45}"/>
              </a:ext>
            </a:extLst>
          </p:cNvPr>
          <p:cNvPicPr>
            <a:picLocks noChangeAspect="1"/>
          </p:cNvPicPr>
          <p:nvPr/>
        </p:nvPicPr>
        <p:blipFill>
          <a:blip r:embed="rId6"/>
          <a:stretch>
            <a:fillRect/>
          </a:stretch>
        </p:blipFill>
        <p:spPr>
          <a:xfrm>
            <a:off x="8682645" y="4550380"/>
            <a:ext cx="528775" cy="521908"/>
          </a:xfrm>
          <a:prstGeom prst="rect">
            <a:avLst/>
          </a:prstGeom>
        </p:spPr>
      </p:pic>
      <p:sp>
        <p:nvSpPr>
          <p:cNvPr id="116" name="Rectangle 115">
            <a:extLst>
              <a:ext uri="{FF2B5EF4-FFF2-40B4-BE49-F238E27FC236}">
                <a16:creationId xmlns:a16="http://schemas.microsoft.com/office/drawing/2014/main" id="{45C4E319-415B-49BA-A4B3-E0B0BAD97789}"/>
              </a:ext>
            </a:extLst>
          </p:cNvPr>
          <p:cNvSpPr/>
          <p:nvPr/>
        </p:nvSpPr>
        <p:spPr>
          <a:xfrm>
            <a:off x="8590121" y="3770416"/>
            <a:ext cx="3010066" cy="6283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TextBox 116">
            <a:extLst>
              <a:ext uri="{FF2B5EF4-FFF2-40B4-BE49-F238E27FC236}">
                <a16:creationId xmlns:a16="http://schemas.microsoft.com/office/drawing/2014/main" id="{33F7AF36-CCAC-4107-840B-458711E2FC5B}"/>
              </a:ext>
            </a:extLst>
          </p:cNvPr>
          <p:cNvSpPr txBox="1"/>
          <p:nvPr/>
        </p:nvSpPr>
        <p:spPr>
          <a:xfrm>
            <a:off x="9226883" y="3882822"/>
            <a:ext cx="219327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Calibri"/>
              </a:rPr>
              <a:t>Visual Studio </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FC7F4DBF-1534-4084-BB4B-704600A384DE}"/>
              </a:ext>
            </a:extLst>
          </p:cNvPr>
          <p:cNvPicPr>
            <a:picLocks noChangeAspect="1"/>
          </p:cNvPicPr>
          <p:nvPr/>
        </p:nvPicPr>
        <p:blipFill>
          <a:blip r:embed="rId7"/>
          <a:stretch>
            <a:fillRect/>
          </a:stretch>
        </p:blipFill>
        <p:spPr>
          <a:xfrm>
            <a:off x="8667561" y="3826286"/>
            <a:ext cx="533276" cy="529673"/>
          </a:xfrm>
          <a:prstGeom prst="rect">
            <a:avLst/>
          </a:prstGeom>
        </p:spPr>
      </p:pic>
      <p:sp>
        <p:nvSpPr>
          <p:cNvPr id="126" name="Rectangle 125">
            <a:extLst>
              <a:ext uri="{FF2B5EF4-FFF2-40B4-BE49-F238E27FC236}">
                <a16:creationId xmlns:a16="http://schemas.microsoft.com/office/drawing/2014/main" id="{A7C47C59-4832-4BFB-B031-B352F613E9E9}"/>
              </a:ext>
            </a:extLst>
          </p:cNvPr>
          <p:cNvSpPr/>
          <p:nvPr/>
        </p:nvSpPr>
        <p:spPr>
          <a:xfrm>
            <a:off x="8498915" y="2888665"/>
            <a:ext cx="3240360" cy="316835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8" name="Connector: Elbow 127">
            <a:extLst>
              <a:ext uri="{FF2B5EF4-FFF2-40B4-BE49-F238E27FC236}">
                <a16:creationId xmlns:a16="http://schemas.microsoft.com/office/drawing/2014/main" id="{8111D5F1-45A5-4D7D-87B9-19206D23B544}"/>
              </a:ext>
            </a:extLst>
          </p:cNvPr>
          <p:cNvCxnSpPr>
            <a:cxnSpLocks/>
            <a:stCxn id="51" idx="3"/>
            <a:endCxn id="126" idx="1"/>
          </p:cNvCxnSpPr>
          <p:nvPr/>
        </p:nvCxnSpPr>
        <p:spPr>
          <a:xfrm>
            <a:off x="6832940" y="3281407"/>
            <a:ext cx="1665975" cy="1191434"/>
          </a:xfrm>
          <a:prstGeom prst="bentConnector3">
            <a:avLst>
              <a:gd name="adj1" fmla="val 509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C1595025-6002-4E6A-8B3B-EB61405F4DDB}"/>
              </a:ext>
            </a:extLst>
          </p:cNvPr>
          <p:cNvCxnSpPr>
            <a:cxnSpLocks/>
            <a:stCxn id="65" idx="3"/>
            <a:endCxn id="126" idx="1"/>
          </p:cNvCxnSpPr>
          <p:nvPr/>
        </p:nvCxnSpPr>
        <p:spPr>
          <a:xfrm>
            <a:off x="6872383" y="3954864"/>
            <a:ext cx="1626532" cy="51797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6DEA3D53-8985-4134-AA42-3891AEB529E2}"/>
              </a:ext>
            </a:extLst>
          </p:cNvPr>
          <p:cNvCxnSpPr>
            <a:cxnSpLocks/>
            <a:stCxn id="30" idx="3"/>
            <a:endCxn id="126" idx="1"/>
          </p:cNvCxnSpPr>
          <p:nvPr/>
        </p:nvCxnSpPr>
        <p:spPr>
          <a:xfrm flipV="1">
            <a:off x="6872383" y="4472841"/>
            <a:ext cx="1626532" cy="740845"/>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936F6838-F8DC-4733-9F60-D82C426B0350}"/>
              </a:ext>
            </a:extLst>
          </p:cNvPr>
          <p:cNvCxnSpPr>
            <a:cxnSpLocks/>
            <a:stCxn id="98" idx="3"/>
            <a:endCxn id="126" idx="1"/>
          </p:cNvCxnSpPr>
          <p:nvPr/>
        </p:nvCxnSpPr>
        <p:spPr>
          <a:xfrm flipV="1">
            <a:off x="6872383" y="4472841"/>
            <a:ext cx="1626532" cy="1592575"/>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30A5433B-92D5-4FBF-AEB7-4D8AD564E40B}"/>
              </a:ext>
            </a:extLst>
          </p:cNvPr>
          <p:cNvSpPr txBox="1"/>
          <p:nvPr/>
        </p:nvSpPr>
        <p:spPr>
          <a:xfrm>
            <a:off x="7740533" y="4171293"/>
            <a:ext cx="7376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uses</a:t>
            </a:r>
          </a:p>
        </p:txBody>
      </p:sp>
    </p:spTree>
    <p:extLst>
      <p:ext uri="{BB962C8B-B14F-4D97-AF65-F5344CB8AC3E}">
        <p14:creationId xmlns:p14="http://schemas.microsoft.com/office/powerpoint/2010/main" val="54300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1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P spid="98" grpId="0"/>
      <p:bldP spid="30" grpId="0"/>
      <p:bldP spid="81" grpId="0"/>
      <p:bldP spid="87" grpId="0"/>
      <p:bldP spid="43" grpId="0"/>
      <p:bldP spid="51" grpId="0"/>
      <p:bldP spid="65" grpId="0"/>
      <p:bldP spid="90" grpId="0" animBg="1"/>
      <p:bldP spid="91" grpId="0"/>
      <p:bldP spid="104" grpId="0" animBg="1"/>
      <p:bldP spid="105" grpId="0"/>
      <p:bldP spid="116" grpId="0" animBg="1"/>
      <p:bldP spid="117" grpId="0"/>
      <p:bldP spid="126" grpId="0" animBg="1"/>
      <p:bldP spid="15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CICD Reusability</a:t>
            </a:r>
          </a:p>
        </p:txBody>
      </p:sp>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1368350"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YAML – Main Pipeline</a:t>
            </a:r>
          </a:p>
        </p:txBody>
      </p:sp>
      <p:sp>
        <p:nvSpPr>
          <p:cNvPr id="3" name="Slide Number Placeholder 2">
            <a:extLst>
              <a:ext uri="{FF2B5EF4-FFF2-40B4-BE49-F238E27FC236}">
                <a16:creationId xmlns:a16="http://schemas.microsoft.com/office/drawing/2014/main" id="{E282871E-20BF-474D-AA1E-99F065BB0A73}"/>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23</a:t>
            </a:fld>
            <a:endParaRPr dirty="0"/>
          </a:p>
        </p:txBody>
      </p:sp>
      <p:pic>
        <p:nvPicPr>
          <p:cNvPr id="4" name="Picture 3">
            <a:extLst>
              <a:ext uri="{FF2B5EF4-FFF2-40B4-BE49-F238E27FC236}">
                <a16:creationId xmlns:a16="http://schemas.microsoft.com/office/drawing/2014/main" id="{C923ED43-0B03-4F80-A525-B130E7AC68C3}"/>
              </a:ext>
            </a:extLst>
          </p:cNvPr>
          <p:cNvPicPr>
            <a:picLocks noChangeAspect="1"/>
          </p:cNvPicPr>
          <p:nvPr/>
        </p:nvPicPr>
        <p:blipFill>
          <a:blip r:embed="rId3"/>
          <a:stretch>
            <a:fillRect/>
          </a:stretch>
        </p:blipFill>
        <p:spPr>
          <a:xfrm>
            <a:off x="1271464" y="1700808"/>
            <a:ext cx="4132389" cy="4173796"/>
          </a:xfrm>
          <a:prstGeom prst="rect">
            <a:avLst/>
          </a:prstGeom>
        </p:spPr>
      </p:pic>
      <p:sp>
        <p:nvSpPr>
          <p:cNvPr id="11" name="Rectangle 10">
            <a:extLst>
              <a:ext uri="{FF2B5EF4-FFF2-40B4-BE49-F238E27FC236}">
                <a16:creationId xmlns:a16="http://schemas.microsoft.com/office/drawing/2014/main" id="{6FBF7FB1-DEBB-473B-A335-5508BF0F5862}"/>
              </a:ext>
            </a:extLst>
          </p:cNvPr>
          <p:cNvSpPr/>
          <p:nvPr/>
        </p:nvSpPr>
        <p:spPr>
          <a:xfrm>
            <a:off x="1631504" y="2032428"/>
            <a:ext cx="3672408" cy="14659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84D4D022-93CA-4C23-B478-68037B196F06}"/>
              </a:ext>
            </a:extLst>
          </p:cNvPr>
          <p:cNvCxnSpPr>
            <a:cxnSpLocks/>
            <a:stCxn id="14" idx="1"/>
            <a:endCxn id="11" idx="3"/>
          </p:cNvCxnSpPr>
          <p:nvPr/>
        </p:nvCxnSpPr>
        <p:spPr>
          <a:xfrm flipH="1">
            <a:off x="5303912" y="2765384"/>
            <a:ext cx="136225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bject 77">
            <a:extLst>
              <a:ext uri="{FF2B5EF4-FFF2-40B4-BE49-F238E27FC236}">
                <a16:creationId xmlns:a16="http://schemas.microsoft.com/office/drawing/2014/main" id="{5BC3993F-69AC-444E-9CE1-A80DAB704171}"/>
              </a:ext>
            </a:extLst>
          </p:cNvPr>
          <p:cNvSpPr txBox="1"/>
          <p:nvPr/>
        </p:nvSpPr>
        <p:spPr>
          <a:xfrm>
            <a:off x="6666170" y="2651250"/>
            <a:ext cx="1258059" cy="228268"/>
          </a:xfrm>
          <a:prstGeom prst="rect">
            <a:avLst/>
          </a:prstGeom>
          <a:ln>
            <a:noFill/>
          </a:ln>
        </p:spPr>
        <p:txBody>
          <a:bodyPr vert="horz" wrap="square" lIns="0" tIns="12700" rIns="0" bIns="0" rtlCol="0">
            <a:spAutoFit/>
          </a:bodyPr>
          <a:lstStyle/>
          <a:p>
            <a:pPr marL="12700" marR="0" lvl="0" indent="0" defTabSz="914400" rtl="0" eaLnBrk="1" fontAlgn="auto" latinLnBrk="0" hangingPunct="1">
              <a:lnSpc>
                <a:spcPct val="100000"/>
              </a:lnSpc>
              <a:spcBef>
                <a:spcPts val="100"/>
              </a:spcBef>
              <a:spcAft>
                <a:spcPts val="0"/>
              </a:spcAft>
              <a:buClrTx/>
              <a:buSzTx/>
              <a:buFontTx/>
              <a:buNone/>
              <a:tabLst/>
              <a:defRPr/>
            </a:pPr>
            <a:r>
              <a:rPr lang="en-GB" sz="1400" dirty="0">
                <a:solidFill>
                  <a:srgbClr val="FF0000"/>
                </a:solidFill>
                <a:latin typeface="Ubuntu"/>
                <a:cs typeface="Ubuntu"/>
              </a:rPr>
              <a:t>Trigger branches</a:t>
            </a:r>
            <a:endParaRPr kumimoji="0" lang="en-GB" sz="1400" b="0" i="0" u="none" strike="noStrike" kern="1200" cap="none" spc="0" normalizeH="0" baseline="0" noProof="0" dirty="0">
              <a:ln>
                <a:noFill/>
              </a:ln>
              <a:solidFill>
                <a:srgbClr val="FF0000"/>
              </a:solidFill>
              <a:effectLst/>
              <a:uLnTx/>
              <a:uFillTx/>
              <a:latin typeface="Ubuntu"/>
              <a:cs typeface="Ubuntu"/>
            </a:endParaRPr>
          </a:p>
        </p:txBody>
      </p:sp>
      <p:sp>
        <p:nvSpPr>
          <p:cNvPr id="18" name="Rectangle 17">
            <a:extLst>
              <a:ext uri="{FF2B5EF4-FFF2-40B4-BE49-F238E27FC236}">
                <a16:creationId xmlns:a16="http://schemas.microsoft.com/office/drawing/2014/main" id="{8314F929-E3D2-49AD-B41A-3D849092AE5A}"/>
              </a:ext>
            </a:extLst>
          </p:cNvPr>
          <p:cNvSpPr/>
          <p:nvPr/>
        </p:nvSpPr>
        <p:spPr>
          <a:xfrm>
            <a:off x="1631504" y="3547578"/>
            <a:ext cx="3672408" cy="7954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a:extLst>
              <a:ext uri="{FF2B5EF4-FFF2-40B4-BE49-F238E27FC236}">
                <a16:creationId xmlns:a16="http://schemas.microsoft.com/office/drawing/2014/main" id="{31AFA381-323B-4988-9474-9F63A63E6181}"/>
              </a:ext>
            </a:extLst>
          </p:cNvPr>
          <p:cNvCxnSpPr>
            <a:cxnSpLocks/>
            <a:stCxn id="20" idx="1"/>
            <a:endCxn id="18" idx="3"/>
          </p:cNvCxnSpPr>
          <p:nvPr/>
        </p:nvCxnSpPr>
        <p:spPr>
          <a:xfrm flipH="1" flipV="1">
            <a:off x="5303912" y="3945307"/>
            <a:ext cx="1368152" cy="194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object 77">
            <a:extLst>
              <a:ext uri="{FF2B5EF4-FFF2-40B4-BE49-F238E27FC236}">
                <a16:creationId xmlns:a16="http://schemas.microsoft.com/office/drawing/2014/main" id="{00D37A29-5CCD-4FA5-A0C1-ECA37EC76CD9}"/>
              </a:ext>
            </a:extLst>
          </p:cNvPr>
          <p:cNvSpPr txBox="1"/>
          <p:nvPr/>
        </p:nvSpPr>
        <p:spPr>
          <a:xfrm>
            <a:off x="6672064" y="3850574"/>
            <a:ext cx="1540197" cy="228268"/>
          </a:xfrm>
          <a:prstGeom prst="rect">
            <a:avLst/>
          </a:prstGeom>
          <a:ln>
            <a:noFill/>
          </a:ln>
        </p:spPr>
        <p:txBody>
          <a:bodyPr vert="horz" wrap="square" lIns="0" tIns="12700" rIns="0" bIns="0" rtlCol="0">
            <a:spAutoFit/>
          </a:bodyPr>
          <a:lstStyle/>
          <a:p>
            <a:pPr marL="12700" marR="0" lvl="0" indent="0" defTabSz="914400" rtl="0" eaLnBrk="1" fontAlgn="auto" latinLnBrk="0" hangingPunct="1">
              <a:lnSpc>
                <a:spcPct val="100000"/>
              </a:lnSpc>
              <a:spcBef>
                <a:spcPts val="10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Ubuntu"/>
                <a:cs typeface="Ubuntu"/>
              </a:rPr>
              <a:t>Exclude</a:t>
            </a:r>
            <a:r>
              <a:rPr kumimoji="0" lang="en-GB" sz="1400" b="0" i="0" u="none" strike="noStrike" kern="1200" cap="none" spc="0" normalizeH="0" noProof="0" dirty="0">
                <a:ln>
                  <a:noFill/>
                </a:ln>
                <a:solidFill>
                  <a:srgbClr val="FF0000"/>
                </a:solidFill>
                <a:effectLst/>
                <a:uLnTx/>
                <a:uFillTx/>
                <a:latin typeface="Ubuntu"/>
                <a:cs typeface="Ubuntu"/>
              </a:rPr>
              <a:t> Repo Paths</a:t>
            </a:r>
            <a:endParaRPr kumimoji="0" lang="en-GB" sz="1400" b="0" i="0" u="none" strike="noStrike" kern="1200" cap="none" spc="0" normalizeH="0" baseline="0" noProof="0" dirty="0">
              <a:ln>
                <a:noFill/>
              </a:ln>
              <a:solidFill>
                <a:srgbClr val="FF0000"/>
              </a:solidFill>
              <a:effectLst/>
              <a:uLnTx/>
              <a:uFillTx/>
              <a:latin typeface="Ubuntu"/>
              <a:cs typeface="Ubuntu"/>
            </a:endParaRPr>
          </a:p>
        </p:txBody>
      </p:sp>
      <p:sp>
        <p:nvSpPr>
          <p:cNvPr id="24" name="Rectangle 23">
            <a:extLst>
              <a:ext uri="{FF2B5EF4-FFF2-40B4-BE49-F238E27FC236}">
                <a16:creationId xmlns:a16="http://schemas.microsoft.com/office/drawing/2014/main" id="{E57B8FC5-0BC1-4691-AE21-5F0BAA577B50}"/>
              </a:ext>
            </a:extLst>
          </p:cNvPr>
          <p:cNvSpPr/>
          <p:nvPr/>
        </p:nvSpPr>
        <p:spPr>
          <a:xfrm>
            <a:off x="1631504" y="4394868"/>
            <a:ext cx="3672408" cy="14659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Arrow Connector 24">
            <a:extLst>
              <a:ext uri="{FF2B5EF4-FFF2-40B4-BE49-F238E27FC236}">
                <a16:creationId xmlns:a16="http://schemas.microsoft.com/office/drawing/2014/main" id="{908218AC-0FDD-463B-BB32-DA4C46748A3F}"/>
              </a:ext>
            </a:extLst>
          </p:cNvPr>
          <p:cNvCxnSpPr>
            <a:cxnSpLocks/>
            <a:stCxn id="26" idx="1"/>
            <a:endCxn id="24" idx="3"/>
          </p:cNvCxnSpPr>
          <p:nvPr/>
        </p:nvCxnSpPr>
        <p:spPr>
          <a:xfrm flipH="1">
            <a:off x="5303912" y="5127824"/>
            <a:ext cx="136225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bject 77">
            <a:extLst>
              <a:ext uri="{FF2B5EF4-FFF2-40B4-BE49-F238E27FC236}">
                <a16:creationId xmlns:a16="http://schemas.microsoft.com/office/drawing/2014/main" id="{266F12F7-367F-4E47-B67C-C3B1604FB8A2}"/>
              </a:ext>
            </a:extLst>
          </p:cNvPr>
          <p:cNvSpPr txBox="1"/>
          <p:nvPr/>
        </p:nvSpPr>
        <p:spPr>
          <a:xfrm>
            <a:off x="6666170" y="4905968"/>
            <a:ext cx="2141817" cy="443711"/>
          </a:xfrm>
          <a:prstGeom prst="rect">
            <a:avLst/>
          </a:prstGeom>
          <a:ln>
            <a:noFill/>
          </a:ln>
        </p:spPr>
        <p:txBody>
          <a:bodyPr vert="horz" wrap="square" lIns="0" tIns="12700" rIns="0" bIns="0" rtlCol="0">
            <a:spAutoFit/>
          </a:bodyPr>
          <a:lstStyle/>
          <a:p>
            <a:pPr marL="12700" marR="0" lvl="0" indent="0" defTabSz="914400" rtl="0" eaLnBrk="1" fontAlgn="auto" latinLnBrk="0" hangingPunct="1">
              <a:lnSpc>
                <a:spcPct val="100000"/>
              </a:lnSpc>
              <a:spcBef>
                <a:spcPts val="10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Ubuntu"/>
                <a:cs typeface="Ubuntu"/>
              </a:rPr>
              <a:t>Schedules that pipeline should run on</a:t>
            </a:r>
          </a:p>
        </p:txBody>
      </p:sp>
    </p:spTree>
    <p:extLst>
      <p:ext uri="{BB962C8B-B14F-4D97-AF65-F5344CB8AC3E}">
        <p14:creationId xmlns:p14="http://schemas.microsoft.com/office/powerpoint/2010/main" val="349149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8" grpId="0" animBg="1"/>
      <p:bldP spid="20" grpId="0" animBg="1"/>
      <p:bldP spid="24" grpId="0"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8AE774-1B4F-4978-AF00-ADCF42475C1A}"/>
              </a:ext>
            </a:extLst>
          </p:cNvPr>
          <p:cNvPicPr>
            <a:picLocks noChangeAspect="1"/>
          </p:cNvPicPr>
          <p:nvPr/>
        </p:nvPicPr>
        <p:blipFill rotWithShape="1">
          <a:blip r:embed="rId3"/>
          <a:srcRect b="28008"/>
          <a:stretch/>
        </p:blipFill>
        <p:spPr>
          <a:xfrm>
            <a:off x="1199456" y="1773652"/>
            <a:ext cx="4376512" cy="4085056"/>
          </a:xfrm>
          <a:prstGeom prst="rect">
            <a:avLst/>
          </a:prstGeom>
        </p:spPr>
      </p:pic>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CICD Reusability</a:t>
            </a:r>
          </a:p>
        </p:txBody>
      </p:sp>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1368350"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YAML – Main Pipeline c.d.</a:t>
            </a:r>
          </a:p>
        </p:txBody>
      </p:sp>
      <p:sp>
        <p:nvSpPr>
          <p:cNvPr id="3" name="Slide Number Placeholder 2">
            <a:extLst>
              <a:ext uri="{FF2B5EF4-FFF2-40B4-BE49-F238E27FC236}">
                <a16:creationId xmlns:a16="http://schemas.microsoft.com/office/drawing/2014/main" id="{E282871E-20BF-474D-AA1E-99F065BB0A73}"/>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24</a:t>
            </a:fld>
            <a:endParaRPr dirty="0"/>
          </a:p>
        </p:txBody>
      </p:sp>
      <p:sp>
        <p:nvSpPr>
          <p:cNvPr id="11" name="Rectangle 10">
            <a:extLst>
              <a:ext uri="{FF2B5EF4-FFF2-40B4-BE49-F238E27FC236}">
                <a16:creationId xmlns:a16="http://schemas.microsoft.com/office/drawing/2014/main" id="{6FBF7FB1-DEBB-473B-A335-5508BF0F5862}"/>
              </a:ext>
            </a:extLst>
          </p:cNvPr>
          <p:cNvSpPr/>
          <p:nvPr/>
        </p:nvSpPr>
        <p:spPr>
          <a:xfrm>
            <a:off x="1497081" y="1822871"/>
            <a:ext cx="4032448" cy="756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84D4D022-93CA-4C23-B478-68037B196F06}"/>
              </a:ext>
            </a:extLst>
          </p:cNvPr>
          <p:cNvCxnSpPr>
            <a:cxnSpLocks/>
            <a:stCxn id="14" idx="1"/>
            <a:endCxn id="11" idx="3"/>
          </p:cNvCxnSpPr>
          <p:nvPr/>
        </p:nvCxnSpPr>
        <p:spPr>
          <a:xfrm flipH="1">
            <a:off x="5529529" y="2201280"/>
            <a:ext cx="99851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bject 77">
            <a:extLst>
              <a:ext uri="{FF2B5EF4-FFF2-40B4-BE49-F238E27FC236}">
                <a16:creationId xmlns:a16="http://schemas.microsoft.com/office/drawing/2014/main" id="{5BC3993F-69AC-444E-9CE1-A80DAB704171}"/>
              </a:ext>
            </a:extLst>
          </p:cNvPr>
          <p:cNvSpPr txBox="1"/>
          <p:nvPr/>
        </p:nvSpPr>
        <p:spPr>
          <a:xfrm>
            <a:off x="6528048" y="2087146"/>
            <a:ext cx="1690107" cy="228268"/>
          </a:xfrm>
          <a:prstGeom prst="rect">
            <a:avLst/>
          </a:prstGeom>
          <a:ln>
            <a:noFill/>
          </a:ln>
        </p:spPr>
        <p:txBody>
          <a:bodyPr vert="horz" wrap="square" lIns="0" tIns="12700" rIns="0" bIns="0" rtlCol="0">
            <a:spAutoFit/>
          </a:bodyPr>
          <a:lstStyle/>
          <a:p>
            <a:pPr marL="12700" marR="0" lvl="0" indent="0" defTabSz="914400" rtl="0" eaLnBrk="1" fontAlgn="auto" latinLnBrk="0" hangingPunct="1">
              <a:lnSpc>
                <a:spcPct val="100000"/>
              </a:lnSpc>
              <a:spcBef>
                <a:spcPts val="10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Ubuntu"/>
                <a:cs typeface="Ubuntu"/>
              </a:rPr>
              <a:t>Running Build Stage</a:t>
            </a:r>
          </a:p>
        </p:txBody>
      </p:sp>
      <p:sp>
        <p:nvSpPr>
          <p:cNvPr id="18" name="Rectangle 17">
            <a:extLst>
              <a:ext uri="{FF2B5EF4-FFF2-40B4-BE49-F238E27FC236}">
                <a16:creationId xmlns:a16="http://schemas.microsoft.com/office/drawing/2014/main" id="{8314F929-E3D2-49AD-B41A-3D849092AE5A}"/>
              </a:ext>
            </a:extLst>
          </p:cNvPr>
          <p:cNvSpPr/>
          <p:nvPr/>
        </p:nvSpPr>
        <p:spPr>
          <a:xfrm>
            <a:off x="1497081" y="2647312"/>
            <a:ext cx="4032448" cy="14659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a:extLst>
              <a:ext uri="{FF2B5EF4-FFF2-40B4-BE49-F238E27FC236}">
                <a16:creationId xmlns:a16="http://schemas.microsoft.com/office/drawing/2014/main" id="{31AFA381-323B-4988-9474-9F63A63E6181}"/>
              </a:ext>
            </a:extLst>
          </p:cNvPr>
          <p:cNvCxnSpPr>
            <a:cxnSpLocks/>
            <a:stCxn id="20" idx="1"/>
            <a:endCxn id="18" idx="3"/>
          </p:cNvCxnSpPr>
          <p:nvPr/>
        </p:nvCxnSpPr>
        <p:spPr>
          <a:xfrm flipH="1">
            <a:off x="5529529" y="3380268"/>
            <a:ext cx="99851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object 77">
            <a:extLst>
              <a:ext uri="{FF2B5EF4-FFF2-40B4-BE49-F238E27FC236}">
                <a16:creationId xmlns:a16="http://schemas.microsoft.com/office/drawing/2014/main" id="{00D37A29-5CCD-4FA5-A0C1-ECA37EC76CD9}"/>
              </a:ext>
            </a:extLst>
          </p:cNvPr>
          <p:cNvSpPr txBox="1"/>
          <p:nvPr/>
        </p:nvSpPr>
        <p:spPr>
          <a:xfrm>
            <a:off x="6528048" y="3266134"/>
            <a:ext cx="2626211" cy="228268"/>
          </a:xfrm>
          <a:prstGeom prst="rect">
            <a:avLst/>
          </a:prstGeom>
          <a:ln>
            <a:noFill/>
          </a:ln>
        </p:spPr>
        <p:txBody>
          <a:bodyPr vert="horz" wrap="square" lIns="0" tIns="12700" rIns="0" bIns="0" rtlCol="0">
            <a:spAutoFit/>
          </a:bodyPr>
          <a:lstStyle/>
          <a:p>
            <a:pPr marL="12700" marR="0" lvl="0" indent="0" defTabSz="914400" rtl="0" eaLnBrk="1" fontAlgn="auto" latinLnBrk="0" hangingPunct="1">
              <a:lnSpc>
                <a:spcPct val="100000"/>
              </a:lnSpc>
              <a:spcBef>
                <a:spcPts val="100"/>
              </a:spcBef>
              <a:spcAft>
                <a:spcPts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Ubuntu"/>
                <a:cs typeface="Ubuntu"/>
              </a:rPr>
              <a:t>Running Deployment (DEV) Stage</a:t>
            </a:r>
          </a:p>
        </p:txBody>
      </p:sp>
      <p:sp>
        <p:nvSpPr>
          <p:cNvPr id="24" name="Rectangle 23">
            <a:extLst>
              <a:ext uri="{FF2B5EF4-FFF2-40B4-BE49-F238E27FC236}">
                <a16:creationId xmlns:a16="http://schemas.microsoft.com/office/drawing/2014/main" id="{E57B8FC5-0BC1-4691-AE21-5F0BAA577B50}"/>
              </a:ext>
            </a:extLst>
          </p:cNvPr>
          <p:cNvSpPr/>
          <p:nvPr/>
        </p:nvSpPr>
        <p:spPr>
          <a:xfrm>
            <a:off x="1497081" y="4185311"/>
            <a:ext cx="4032448" cy="15517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Arrow Connector 24">
            <a:extLst>
              <a:ext uri="{FF2B5EF4-FFF2-40B4-BE49-F238E27FC236}">
                <a16:creationId xmlns:a16="http://schemas.microsoft.com/office/drawing/2014/main" id="{908218AC-0FDD-463B-BB32-DA4C46748A3F}"/>
              </a:ext>
            </a:extLst>
          </p:cNvPr>
          <p:cNvCxnSpPr>
            <a:cxnSpLocks/>
            <a:stCxn id="26" idx="1"/>
            <a:endCxn id="24" idx="3"/>
          </p:cNvCxnSpPr>
          <p:nvPr/>
        </p:nvCxnSpPr>
        <p:spPr>
          <a:xfrm flipH="1">
            <a:off x="5529529" y="4961183"/>
            <a:ext cx="99851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bject 77">
            <a:extLst>
              <a:ext uri="{FF2B5EF4-FFF2-40B4-BE49-F238E27FC236}">
                <a16:creationId xmlns:a16="http://schemas.microsoft.com/office/drawing/2014/main" id="{266F12F7-367F-4E47-B67C-C3B1604FB8A2}"/>
              </a:ext>
            </a:extLst>
          </p:cNvPr>
          <p:cNvSpPr txBox="1"/>
          <p:nvPr/>
        </p:nvSpPr>
        <p:spPr>
          <a:xfrm>
            <a:off x="6528048" y="4847049"/>
            <a:ext cx="2554203" cy="228268"/>
          </a:xfrm>
          <a:prstGeom prst="rect">
            <a:avLst/>
          </a:prstGeom>
          <a:ln>
            <a:noFill/>
          </a:ln>
        </p:spPr>
        <p:txBody>
          <a:bodyPr vert="horz" wrap="square" lIns="0" tIns="12700" rIns="0" bIns="0" rtlCol="0">
            <a:spAutoFit/>
          </a:bodyPr>
          <a:lstStyle/>
          <a:p>
            <a:pPr marL="12700" lvl="0">
              <a:spcBef>
                <a:spcPts val="100"/>
              </a:spcBef>
              <a:defRPr/>
            </a:pPr>
            <a:r>
              <a:rPr lang="en-GB" sz="1400" dirty="0">
                <a:solidFill>
                  <a:srgbClr val="FF0000"/>
                </a:solidFill>
                <a:latin typeface="Ubuntu"/>
                <a:cs typeface="Ubuntu"/>
              </a:rPr>
              <a:t>Running Deployment (TEST) Stage</a:t>
            </a:r>
          </a:p>
        </p:txBody>
      </p:sp>
    </p:spTree>
    <p:extLst>
      <p:ext uri="{BB962C8B-B14F-4D97-AF65-F5344CB8AC3E}">
        <p14:creationId xmlns:p14="http://schemas.microsoft.com/office/powerpoint/2010/main" val="2421894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8" grpId="0" animBg="1"/>
      <p:bldP spid="20" grpId="0" animBg="1"/>
      <p:bldP spid="24" grpId="0" animBg="1"/>
      <p:bldP spid="2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CICD Reusability</a:t>
            </a:r>
          </a:p>
        </p:txBody>
      </p:sp>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1368350"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YAML – Defining Templates</a:t>
            </a:r>
            <a:r>
              <a:rPr lang="en-GB" sz="4000" dirty="0">
                <a:solidFill>
                  <a:srgbClr val="92D050"/>
                </a:solidFill>
                <a:latin typeface="Ubuntu"/>
                <a:cs typeface="Ubuntu"/>
              </a:rPr>
              <a:t> with Parameters</a:t>
            </a:r>
            <a:endParaRPr kumimoji="0" lang="en-GB" sz="4000" b="0" i="0" u="none" strike="noStrike" kern="1200" cap="none" spc="0" normalizeH="0" baseline="0" noProof="0" dirty="0">
              <a:ln>
                <a:noFill/>
              </a:ln>
              <a:solidFill>
                <a:srgbClr val="92D050"/>
              </a:solidFill>
              <a:effectLst/>
              <a:uLnTx/>
              <a:uFillTx/>
              <a:latin typeface="Ubuntu"/>
              <a:ea typeface="+mn-ea"/>
              <a:cs typeface="Ubuntu"/>
            </a:endParaRPr>
          </a:p>
        </p:txBody>
      </p:sp>
      <p:sp>
        <p:nvSpPr>
          <p:cNvPr id="3" name="Slide Number Placeholder 2">
            <a:extLst>
              <a:ext uri="{FF2B5EF4-FFF2-40B4-BE49-F238E27FC236}">
                <a16:creationId xmlns:a16="http://schemas.microsoft.com/office/drawing/2014/main" id="{E282871E-20BF-474D-AA1E-99F065BB0A73}"/>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25</a:t>
            </a:fld>
            <a:endParaRPr dirty="0"/>
          </a:p>
        </p:txBody>
      </p:sp>
      <p:pic>
        <p:nvPicPr>
          <p:cNvPr id="9" name="Picture 8">
            <a:extLst>
              <a:ext uri="{FF2B5EF4-FFF2-40B4-BE49-F238E27FC236}">
                <a16:creationId xmlns:a16="http://schemas.microsoft.com/office/drawing/2014/main" id="{0FB1A733-4BC6-4A79-B911-474F846F45C7}"/>
              </a:ext>
            </a:extLst>
          </p:cNvPr>
          <p:cNvPicPr>
            <a:picLocks noChangeAspect="1"/>
          </p:cNvPicPr>
          <p:nvPr/>
        </p:nvPicPr>
        <p:blipFill rotWithShape="1">
          <a:blip r:embed="rId3"/>
          <a:srcRect b="27565"/>
          <a:stretch/>
        </p:blipFill>
        <p:spPr>
          <a:xfrm>
            <a:off x="1199456" y="1574603"/>
            <a:ext cx="9721080" cy="4494138"/>
          </a:xfrm>
          <a:prstGeom prst="rect">
            <a:avLst/>
          </a:prstGeom>
        </p:spPr>
      </p:pic>
      <p:sp>
        <p:nvSpPr>
          <p:cNvPr id="15" name="Rectangle 14">
            <a:extLst>
              <a:ext uri="{FF2B5EF4-FFF2-40B4-BE49-F238E27FC236}">
                <a16:creationId xmlns:a16="http://schemas.microsoft.com/office/drawing/2014/main" id="{4BA432EF-C7ED-4D3E-8C99-7FCAB3DC314B}"/>
              </a:ext>
            </a:extLst>
          </p:cNvPr>
          <p:cNvSpPr/>
          <p:nvPr/>
        </p:nvSpPr>
        <p:spPr>
          <a:xfrm>
            <a:off x="1487488" y="2008416"/>
            <a:ext cx="4392488" cy="3148776"/>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7" name="Rectangle 16">
            <a:extLst>
              <a:ext uri="{FF2B5EF4-FFF2-40B4-BE49-F238E27FC236}">
                <a16:creationId xmlns:a16="http://schemas.microsoft.com/office/drawing/2014/main" id="{CC44B2A8-CE04-4D26-8096-7AE62E43C450}"/>
              </a:ext>
            </a:extLst>
          </p:cNvPr>
          <p:cNvSpPr/>
          <p:nvPr/>
        </p:nvSpPr>
        <p:spPr>
          <a:xfrm>
            <a:off x="1487488" y="5414753"/>
            <a:ext cx="4392488" cy="318503"/>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Tree>
    <p:extLst>
      <p:ext uri="{BB962C8B-B14F-4D97-AF65-F5344CB8AC3E}">
        <p14:creationId xmlns:p14="http://schemas.microsoft.com/office/powerpoint/2010/main" val="1519329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CICD Reusability</a:t>
            </a:r>
          </a:p>
        </p:txBody>
      </p:sp>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1368350"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YAML – Calling Template with Parameters</a:t>
            </a:r>
          </a:p>
        </p:txBody>
      </p:sp>
      <p:sp>
        <p:nvSpPr>
          <p:cNvPr id="3" name="Slide Number Placeholder 2">
            <a:extLst>
              <a:ext uri="{FF2B5EF4-FFF2-40B4-BE49-F238E27FC236}">
                <a16:creationId xmlns:a16="http://schemas.microsoft.com/office/drawing/2014/main" id="{E282871E-20BF-474D-AA1E-99F065BB0A73}"/>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26</a:t>
            </a:fld>
            <a:endParaRPr dirty="0"/>
          </a:p>
        </p:txBody>
      </p:sp>
      <p:pic>
        <p:nvPicPr>
          <p:cNvPr id="4" name="Picture 3">
            <a:extLst>
              <a:ext uri="{FF2B5EF4-FFF2-40B4-BE49-F238E27FC236}">
                <a16:creationId xmlns:a16="http://schemas.microsoft.com/office/drawing/2014/main" id="{4325C623-1D0D-4992-824C-775ADADEE175}"/>
              </a:ext>
            </a:extLst>
          </p:cNvPr>
          <p:cNvPicPr>
            <a:picLocks noChangeAspect="1"/>
          </p:cNvPicPr>
          <p:nvPr/>
        </p:nvPicPr>
        <p:blipFill rotWithShape="1">
          <a:blip r:embed="rId3"/>
          <a:srcRect t="35970" r="14168"/>
          <a:stretch/>
        </p:blipFill>
        <p:spPr>
          <a:xfrm>
            <a:off x="1775520" y="1628800"/>
            <a:ext cx="9203165" cy="4433664"/>
          </a:xfrm>
          <a:prstGeom prst="rect">
            <a:avLst/>
          </a:prstGeom>
        </p:spPr>
      </p:pic>
      <p:sp>
        <p:nvSpPr>
          <p:cNvPr id="11" name="Rectangle 10">
            <a:extLst>
              <a:ext uri="{FF2B5EF4-FFF2-40B4-BE49-F238E27FC236}">
                <a16:creationId xmlns:a16="http://schemas.microsoft.com/office/drawing/2014/main" id="{A89E6D00-CA1F-4C62-A2B7-D60862BFBE2F}"/>
              </a:ext>
            </a:extLst>
          </p:cNvPr>
          <p:cNvSpPr/>
          <p:nvPr/>
        </p:nvSpPr>
        <p:spPr>
          <a:xfrm>
            <a:off x="2135560" y="2060848"/>
            <a:ext cx="8280920" cy="1872208"/>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Tree>
    <p:extLst>
      <p:ext uri="{BB962C8B-B14F-4D97-AF65-F5344CB8AC3E}">
        <p14:creationId xmlns:p14="http://schemas.microsoft.com/office/powerpoint/2010/main" val="1347273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CICD Reusability</a:t>
            </a:r>
          </a:p>
        </p:txBody>
      </p:sp>
      <p:sp>
        <p:nvSpPr>
          <p:cNvPr id="13" name="object 77">
            <a:extLst>
              <a:ext uri="{FF2B5EF4-FFF2-40B4-BE49-F238E27FC236}">
                <a16:creationId xmlns:a16="http://schemas.microsoft.com/office/drawing/2014/main" id="{1D2699FB-0081-42E5-B1CB-CB59C81E0C65}"/>
              </a:ext>
            </a:extLst>
          </p:cNvPr>
          <p:cNvSpPr txBox="1"/>
          <p:nvPr/>
        </p:nvSpPr>
        <p:spPr>
          <a:xfrm>
            <a:off x="407368" y="931083"/>
            <a:ext cx="11809312"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600" b="0" i="0" u="none" strike="noStrike" kern="1200" cap="none" spc="0" normalizeH="0" baseline="0" noProof="0" dirty="0">
                <a:ln>
                  <a:noFill/>
                </a:ln>
                <a:solidFill>
                  <a:srgbClr val="92D050"/>
                </a:solidFill>
                <a:effectLst/>
                <a:uLnTx/>
                <a:uFillTx/>
                <a:latin typeface="Ubuntu"/>
                <a:ea typeface="+mn-ea"/>
                <a:cs typeface="Ubuntu"/>
              </a:rPr>
              <a:t>Application - Reusable individual components (Terraform)</a:t>
            </a:r>
          </a:p>
        </p:txBody>
      </p:sp>
      <p:sp>
        <p:nvSpPr>
          <p:cNvPr id="41" name="Rectangle 40">
            <a:extLst>
              <a:ext uri="{FF2B5EF4-FFF2-40B4-BE49-F238E27FC236}">
                <a16:creationId xmlns:a16="http://schemas.microsoft.com/office/drawing/2014/main" id="{E654AAFB-3647-4A94-B3AB-83800ACD0318}"/>
              </a:ext>
            </a:extLst>
          </p:cNvPr>
          <p:cNvSpPr/>
          <p:nvPr/>
        </p:nvSpPr>
        <p:spPr>
          <a:xfrm>
            <a:off x="7852352" y="2976691"/>
            <a:ext cx="3734311" cy="537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AFFFBC19-4C0D-406C-848E-82365640B12A}"/>
              </a:ext>
            </a:extLst>
          </p:cNvPr>
          <p:cNvSpPr/>
          <p:nvPr/>
        </p:nvSpPr>
        <p:spPr>
          <a:xfrm>
            <a:off x="7852352" y="3550736"/>
            <a:ext cx="3734311" cy="537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662C7B96-F793-430D-88C7-4823137639E8}"/>
              </a:ext>
            </a:extLst>
          </p:cNvPr>
          <p:cNvSpPr/>
          <p:nvPr/>
        </p:nvSpPr>
        <p:spPr>
          <a:xfrm>
            <a:off x="7847885" y="4110559"/>
            <a:ext cx="3734311" cy="537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9DEC8831-1C27-4682-ACBB-0290869D6FC2}"/>
              </a:ext>
            </a:extLst>
          </p:cNvPr>
          <p:cNvSpPr/>
          <p:nvPr/>
        </p:nvSpPr>
        <p:spPr>
          <a:xfrm>
            <a:off x="7847885" y="4685430"/>
            <a:ext cx="3734311" cy="537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A6C95C46-16CA-4927-A394-67143CD42DCF}"/>
              </a:ext>
            </a:extLst>
          </p:cNvPr>
          <p:cNvSpPr/>
          <p:nvPr/>
        </p:nvSpPr>
        <p:spPr>
          <a:xfrm>
            <a:off x="7847885" y="5256074"/>
            <a:ext cx="3734311" cy="537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FF4797EF-4D26-45AF-8BDD-EC9CF0EFFFC6}"/>
              </a:ext>
            </a:extLst>
          </p:cNvPr>
          <p:cNvSpPr/>
          <p:nvPr/>
        </p:nvSpPr>
        <p:spPr>
          <a:xfrm>
            <a:off x="6757196" y="1804743"/>
            <a:ext cx="2986249" cy="5372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6" name="Picture 35">
            <a:extLst>
              <a:ext uri="{FF2B5EF4-FFF2-40B4-BE49-F238E27FC236}">
                <a16:creationId xmlns:a16="http://schemas.microsoft.com/office/drawing/2014/main" id="{0346E69C-5E65-462D-ABCF-9A0FB3E526B5}"/>
              </a:ext>
            </a:extLst>
          </p:cNvPr>
          <p:cNvPicPr>
            <a:picLocks noChangeAspect="1"/>
          </p:cNvPicPr>
          <p:nvPr/>
        </p:nvPicPr>
        <p:blipFill>
          <a:blip r:embed="rId3"/>
          <a:stretch>
            <a:fillRect/>
          </a:stretch>
        </p:blipFill>
        <p:spPr>
          <a:xfrm>
            <a:off x="6815886" y="1843442"/>
            <a:ext cx="532807" cy="459235"/>
          </a:xfrm>
          <a:prstGeom prst="rect">
            <a:avLst/>
          </a:prstGeom>
        </p:spPr>
      </p:pic>
      <p:sp>
        <p:nvSpPr>
          <p:cNvPr id="37" name="TextBox 36">
            <a:extLst>
              <a:ext uri="{FF2B5EF4-FFF2-40B4-BE49-F238E27FC236}">
                <a16:creationId xmlns:a16="http://schemas.microsoft.com/office/drawing/2014/main" id="{7547C252-0AAC-463A-9FF1-2F4A72BADD3E}"/>
              </a:ext>
            </a:extLst>
          </p:cNvPr>
          <p:cNvSpPr txBox="1"/>
          <p:nvPr/>
        </p:nvSpPr>
        <p:spPr>
          <a:xfrm>
            <a:off x="7348693" y="1919552"/>
            <a:ext cx="2394752" cy="3070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Main.</a:t>
            </a:r>
            <a:r>
              <a:rPr lang="en-GB" dirty="0" err="1">
                <a:solidFill>
                  <a:schemeClr val="bg1"/>
                </a:solidFill>
                <a:latin typeface="Calibri"/>
              </a:rPr>
              <a:t>tf</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sp>
        <p:nvSpPr>
          <p:cNvPr id="38" name="Rectangle 37">
            <a:extLst>
              <a:ext uri="{FF2B5EF4-FFF2-40B4-BE49-F238E27FC236}">
                <a16:creationId xmlns:a16="http://schemas.microsoft.com/office/drawing/2014/main" id="{E7EA4A89-3629-4BE5-89F7-D7429D4E601D}"/>
              </a:ext>
            </a:extLst>
          </p:cNvPr>
          <p:cNvSpPr/>
          <p:nvPr/>
        </p:nvSpPr>
        <p:spPr>
          <a:xfrm>
            <a:off x="7852352" y="2402647"/>
            <a:ext cx="3734311" cy="537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8">
            <a:extLst>
              <a:ext uri="{FF2B5EF4-FFF2-40B4-BE49-F238E27FC236}">
                <a16:creationId xmlns:a16="http://schemas.microsoft.com/office/drawing/2014/main" id="{9094D399-652F-4C2C-95D0-7495275D8628}"/>
              </a:ext>
            </a:extLst>
          </p:cNvPr>
          <p:cNvPicPr>
            <a:picLocks noChangeAspect="1"/>
          </p:cNvPicPr>
          <p:nvPr/>
        </p:nvPicPr>
        <p:blipFill>
          <a:blip r:embed="rId3"/>
          <a:stretch>
            <a:fillRect/>
          </a:stretch>
        </p:blipFill>
        <p:spPr>
          <a:xfrm>
            <a:off x="7911042" y="2441346"/>
            <a:ext cx="532807" cy="459235"/>
          </a:xfrm>
          <a:prstGeom prst="rect">
            <a:avLst/>
          </a:prstGeom>
        </p:spPr>
      </p:pic>
      <p:sp>
        <p:nvSpPr>
          <p:cNvPr id="40" name="TextBox 39">
            <a:extLst>
              <a:ext uri="{FF2B5EF4-FFF2-40B4-BE49-F238E27FC236}">
                <a16:creationId xmlns:a16="http://schemas.microsoft.com/office/drawing/2014/main" id="{9D042A6C-01E1-4B8E-877D-957C5FD904FA}"/>
              </a:ext>
            </a:extLst>
          </p:cNvPr>
          <p:cNvSpPr txBox="1"/>
          <p:nvPr/>
        </p:nvSpPr>
        <p:spPr>
          <a:xfrm>
            <a:off x="8443849" y="2517456"/>
            <a:ext cx="2771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Azure Key Vault.tf (module)</a:t>
            </a:r>
          </a:p>
        </p:txBody>
      </p:sp>
      <p:pic>
        <p:nvPicPr>
          <p:cNvPr id="42" name="Picture 41">
            <a:extLst>
              <a:ext uri="{FF2B5EF4-FFF2-40B4-BE49-F238E27FC236}">
                <a16:creationId xmlns:a16="http://schemas.microsoft.com/office/drawing/2014/main" id="{52F49E0E-687D-481A-926E-818D49282ED3}"/>
              </a:ext>
            </a:extLst>
          </p:cNvPr>
          <p:cNvPicPr>
            <a:picLocks noChangeAspect="1"/>
          </p:cNvPicPr>
          <p:nvPr/>
        </p:nvPicPr>
        <p:blipFill>
          <a:blip r:embed="rId3"/>
          <a:stretch>
            <a:fillRect/>
          </a:stretch>
        </p:blipFill>
        <p:spPr>
          <a:xfrm>
            <a:off x="7911042" y="3015390"/>
            <a:ext cx="532807" cy="459235"/>
          </a:xfrm>
          <a:prstGeom prst="rect">
            <a:avLst/>
          </a:prstGeom>
        </p:spPr>
      </p:pic>
      <p:sp>
        <p:nvSpPr>
          <p:cNvPr id="43" name="TextBox 42">
            <a:extLst>
              <a:ext uri="{FF2B5EF4-FFF2-40B4-BE49-F238E27FC236}">
                <a16:creationId xmlns:a16="http://schemas.microsoft.com/office/drawing/2014/main" id="{A453658B-B729-40EC-8205-66604978D421}"/>
              </a:ext>
            </a:extLst>
          </p:cNvPr>
          <p:cNvSpPr txBox="1"/>
          <p:nvPr/>
        </p:nvSpPr>
        <p:spPr>
          <a:xfrm>
            <a:off x="8443848" y="3091501"/>
            <a:ext cx="3488112" cy="369332"/>
          </a:xfrm>
          <a:prstGeom prst="rect">
            <a:avLst/>
          </a:prstGeom>
          <a:noFill/>
        </p:spPr>
        <p:txBody>
          <a:bodyPr wrap="square" rtlCol="0">
            <a:spAutoFit/>
          </a:bodyPr>
          <a:lstStyle/>
          <a:p>
            <a:pPr lvl="0">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Azure Databricks</a:t>
            </a:r>
            <a:r>
              <a:rPr lang="en-GB" dirty="0">
                <a:solidFill>
                  <a:schemeClr val="bg1"/>
                </a:solidFill>
              </a:rPr>
              <a:t>.</a:t>
            </a:r>
            <a:r>
              <a:rPr lang="en-GB" dirty="0" err="1">
                <a:solidFill>
                  <a:schemeClr val="bg1"/>
                </a:solidFill>
              </a:rPr>
              <a:t>tf</a:t>
            </a:r>
            <a:r>
              <a:rPr lang="en-GB" dirty="0">
                <a:solidFill>
                  <a:schemeClr val="bg1"/>
                </a:solidFill>
              </a:rPr>
              <a:t> (module)</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pic>
        <p:nvPicPr>
          <p:cNvPr id="45" name="Picture 44">
            <a:extLst>
              <a:ext uri="{FF2B5EF4-FFF2-40B4-BE49-F238E27FC236}">
                <a16:creationId xmlns:a16="http://schemas.microsoft.com/office/drawing/2014/main" id="{30BCC589-78D1-4C48-8BB6-110F8A1AF0DC}"/>
              </a:ext>
            </a:extLst>
          </p:cNvPr>
          <p:cNvPicPr>
            <a:picLocks noChangeAspect="1"/>
          </p:cNvPicPr>
          <p:nvPr/>
        </p:nvPicPr>
        <p:blipFill>
          <a:blip r:embed="rId3"/>
          <a:stretch>
            <a:fillRect/>
          </a:stretch>
        </p:blipFill>
        <p:spPr>
          <a:xfrm>
            <a:off x="7911042" y="3589435"/>
            <a:ext cx="532807" cy="459235"/>
          </a:xfrm>
          <a:prstGeom prst="rect">
            <a:avLst/>
          </a:prstGeom>
        </p:spPr>
      </p:pic>
      <p:sp>
        <p:nvSpPr>
          <p:cNvPr id="46" name="TextBox 45">
            <a:extLst>
              <a:ext uri="{FF2B5EF4-FFF2-40B4-BE49-F238E27FC236}">
                <a16:creationId xmlns:a16="http://schemas.microsoft.com/office/drawing/2014/main" id="{906A05BE-530A-463A-856E-57D58B19CED9}"/>
              </a:ext>
            </a:extLst>
          </p:cNvPr>
          <p:cNvSpPr txBox="1"/>
          <p:nvPr/>
        </p:nvSpPr>
        <p:spPr>
          <a:xfrm>
            <a:off x="8443849" y="3665545"/>
            <a:ext cx="3488112" cy="369332"/>
          </a:xfrm>
          <a:prstGeom prst="rect">
            <a:avLst/>
          </a:prstGeom>
          <a:noFill/>
        </p:spPr>
        <p:txBody>
          <a:bodyPr wrap="square" rtlCol="0">
            <a:spAutoFit/>
          </a:bodyPr>
          <a:lstStyle/>
          <a:p>
            <a:pPr lvl="0">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Azure SQL Database</a:t>
            </a:r>
            <a:r>
              <a:rPr lang="en-GB" dirty="0">
                <a:solidFill>
                  <a:schemeClr val="bg1"/>
                </a:solidFill>
              </a:rPr>
              <a:t>.</a:t>
            </a:r>
            <a:r>
              <a:rPr lang="en-GB" dirty="0" err="1">
                <a:solidFill>
                  <a:schemeClr val="bg1"/>
                </a:solidFill>
              </a:rPr>
              <a:t>tf</a:t>
            </a:r>
            <a:r>
              <a:rPr lang="en-GB" dirty="0">
                <a:solidFill>
                  <a:schemeClr val="bg1"/>
                </a:solidFill>
              </a:rPr>
              <a:t> (module) </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pic>
        <p:nvPicPr>
          <p:cNvPr id="48" name="Picture 47">
            <a:extLst>
              <a:ext uri="{FF2B5EF4-FFF2-40B4-BE49-F238E27FC236}">
                <a16:creationId xmlns:a16="http://schemas.microsoft.com/office/drawing/2014/main" id="{ED1AD10C-90BB-4190-A5EF-330DAFB46605}"/>
              </a:ext>
            </a:extLst>
          </p:cNvPr>
          <p:cNvPicPr>
            <a:picLocks noChangeAspect="1"/>
          </p:cNvPicPr>
          <p:nvPr/>
        </p:nvPicPr>
        <p:blipFill>
          <a:blip r:embed="rId3"/>
          <a:stretch>
            <a:fillRect/>
          </a:stretch>
        </p:blipFill>
        <p:spPr>
          <a:xfrm>
            <a:off x="7906576" y="4149258"/>
            <a:ext cx="532807" cy="459235"/>
          </a:xfrm>
          <a:prstGeom prst="rect">
            <a:avLst/>
          </a:prstGeom>
        </p:spPr>
      </p:pic>
      <p:sp>
        <p:nvSpPr>
          <p:cNvPr id="51" name="TextBox 50">
            <a:extLst>
              <a:ext uri="{FF2B5EF4-FFF2-40B4-BE49-F238E27FC236}">
                <a16:creationId xmlns:a16="http://schemas.microsoft.com/office/drawing/2014/main" id="{E12ACA81-0221-439D-A9E3-7F25240C8290}"/>
              </a:ext>
            </a:extLst>
          </p:cNvPr>
          <p:cNvSpPr txBox="1"/>
          <p:nvPr/>
        </p:nvSpPr>
        <p:spPr>
          <a:xfrm>
            <a:off x="8439381" y="4225368"/>
            <a:ext cx="3396663" cy="369332"/>
          </a:xfrm>
          <a:prstGeom prst="rect">
            <a:avLst/>
          </a:prstGeom>
          <a:noFill/>
        </p:spPr>
        <p:txBody>
          <a:bodyPr wrap="square" rtlCol="0">
            <a:spAutoFit/>
          </a:bodyPr>
          <a:lstStyle/>
          <a:p>
            <a:pPr lvl="0">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Azure SQL Server</a:t>
            </a:r>
            <a:r>
              <a:rPr lang="en-GB" dirty="0">
                <a:solidFill>
                  <a:schemeClr val="bg1"/>
                </a:solidFill>
              </a:rPr>
              <a:t>.</a:t>
            </a:r>
            <a:r>
              <a:rPr lang="en-GB" dirty="0" err="1">
                <a:solidFill>
                  <a:schemeClr val="bg1"/>
                </a:solidFill>
              </a:rPr>
              <a:t>tf</a:t>
            </a:r>
            <a:r>
              <a:rPr lang="en-GB" dirty="0">
                <a:solidFill>
                  <a:schemeClr val="bg1"/>
                </a:solidFill>
              </a:rPr>
              <a:t> (module)</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pic>
        <p:nvPicPr>
          <p:cNvPr id="53" name="Picture 52">
            <a:extLst>
              <a:ext uri="{FF2B5EF4-FFF2-40B4-BE49-F238E27FC236}">
                <a16:creationId xmlns:a16="http://schemas.microsoft.com/office/drawing/2014/main" id="{C1FFAB88-5C3A-4046-8EAB-4A491898C382}"/>
              </a:ext>
            </a:extLst>
          </p:cNvPr>
          <p:cNvPicPr>
            <a:picLocks noChangeAspect="1"/>
          </p:cNvPicPr>
          <p:nvPr/>
        </p:nvPicPr>
        <p:blipFill>
          <a:blip r:embed="rId3"/>
          <a:stretch>
            <a:fillRect/>
          </a:stretch>
        </p:blipFill>
        <p:spPr>
          <a:xfrm>
            <a:off x="7906576" y="4724129"/>
            <a:ext cx="532807" cy="459235"/>
          </a:xfrm>
          <a:prstGeom prst="rect">
            <a:avLst/>
          </a:prstGeom>
        </p:spPr>
      </p:pic>
      <p:sp>
        <p:nvSpPr>
          <p:cNvPr id="55" name="TextBox 54">
            <a:extLst>
              <a:ext uri="{FF2B5EF4-FFF2-40B4-BE49-F238E27FC236}">
                <a16:creationId xmlns:a16="http://schemas.microsoft.com/office/drawing/2014/main" id="{7AF13687-1D5E-4066-8FC0-469131556217}"/>
              </a:ext>
            </a:extLst>
          </p:cNvPr>
          <p:cNvSpPr txBox="1"/>
          <p:nvPr/>
        </p:nvSpPr>
        <p:spPr>
          <a:xfrm>
            <a:off x="8439381" y="4800239"/>
            <a:ext cx="3281563" cy="369332"/>
          </a:xfrm>
          <a:prstGeom prst="rect">
            <a:avLst/>
          </a:prstGeom>
          <a:noFill/>
        </p:spPr>
        <p:txBody>
          <a:bodyPr wrap="square" rtlCol="0">
            <a:spAutoFit/>
          </a:bodyPr>
          <a:lstStyle/>
          <a:p>
            <a:pPr lvl="0">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Azure Data Factory</a:t>
            </a:r>
            <a:r>
              <a:rPr lang="en-GB" dirty="0">
                <a:solidFill>
                  <a:schemeClr val="bg1"/>
                </a:solidFill>
              </a:rPr>
              <a:t>.</a:t>
            </a:r>
            <a:r>
              <a:rPr lang="en-GB" dirty="0" err="1">
                <a:solidFill>
                  <a:schemeClr val="bg1"/>
                </a:solidFill>
              </a:rPr>
              <a:t>tf</a:t>
            </a:r>
            <a:r>
              <a:rPr lang="en-GB" dirty="0">
                <a:solidFill>
                  <a:schemeClr val="bg1"/>
                </a:solidFill>
              </a:rPr>
              <a:t> (module)</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pic>
        <p:nvPicPr>
          <p:cNvPr id="60" name="Picture 59">
            <a:extLst>
              <a:ext uri="{FF2B5EF4-FFF2-40B4-BE49-F238E27FC236}">
                <a16:creationId xmlns:a16="http://schemas.microsoft.com/office/drawing/2014/main" id="{CCD26FEE-1030-4812-BA0F-53C46EEC1409}"/>
              </a:ext>
            </a:extLst>
          </p:cNvPr>
          <p:cNvPicPr>
            <a:picLocks noChangeAspect="1"/>
          </p:cNvPicPr>
          <p:nvPr/>
        </p:nvPicPr>
        <p:blipFill>
          <a:blip r:embed="rId3"/>
          <a:stretch>
            <a:fillRect/>
          </a:stretch>
        </p:blipFill>
        <p:spPr>
          <a:xfrm>
            <a:off x="7906576" y="5294773"/>
            <a:ext cx="532807" cy="459235"/>
          </a:xfrm>
          <a:prstGeom prst="rect">
            <a:avLst/>
          </a:prstGeom>
        </p:spPr>
      </p:pic>
      <p:cxnSp>
        <p:nvCxnSpPr>
          <p:cNvPr id="8" name="Connector: Elbow 7">
            <a:extLst>
              <a:ext uri="{FF2B5EF4-FFF2-40B4-BE49-F238E27FC236}">
                <a16:creationId xmlns:a16="http://schemas.microsoft.com/office/drawing/2014/main" id="{B638F67A-A5E3-47E5-A555-808AE2007DB8}"/>
              </a:ext>
            </a:extLst>
          </p:cNvPr>
          <p:cNvCxnSpPr>
            <a:cxnSpLocks/>
            <a:stCxn id="36" idx="2"/>
            <a:endCxn id="38" idx="1"/>
          </p:cNvCxnSpPr>
          <p:nvPr/>
        </p:nvCxnSpPr>
        <p:spPr>
          <a:xfrm rot="16200000" flipH="1">
            <a:off x="7283017" y="2101950"/>
            <a:ext cx="368608" cy="7700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934E46DE-DEEB-4436-A282-FB8FE56B77D0}"/>
              </a:ext>
            </a:extLst>
          </p:cNvPr>
          <p:cNvCxnSpPr>
            <a:cxnSpLocks/>
            <a:stCxn id="36" idx="2"/>
            <a:endCxn id="41" idx="1"/>
          </p:cNvCxnSpPr>
          <p:nvPr/>
        </p:nvCxnSpPr>
        <p:spPr>
          <a:xfrm rot="16200000" flipH="1">
            <a:off x="6995995" y="2388972"/>
            <a:ext cx="942652" cy="7700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48108029-28DC-430A-9E7F-99922829F73C}"/>
              </a:ext>
            </a:extLst>
          </p:cNvPr>
          <p:cNvCxnSpPr>
            <a:cxnSpLocks/>
            <a:stCxn id="36" idx="2"/>
            <a:endCxn id="44" idx="1"/>
          </p:cNvCxnSpPr>
          <p:nvPr/>
        </p:nvCxnSpPr>
        <p:spPr>
          <a:xfrm rot="16200000" flipH="1">
            <a:off x="6708973" y="2675994"/>
            <a:ext cx="1516697" cy="7700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47954D71-8EA8-42B3-8B18-2515B5FB93A4}"/>
              </a:ext>
            </a:extLst>
          </p:cNvPr>
          <p:cNvCxnSpPr>
            <a:cxnSpLocks/>
            <a:stCxn id="36" idx="2"/>
            <a:endCxn id="47" idx="1"/>
          </p:cNvCxnSpPr>
          <p:nvPr/>
        </p:nvCxnSpPr>
        <p:spPr>
          <a:xfrm rot="16200000" flipH="1">
            <a:off x="6426827" y="2958139"/>
            <a:ext cx="2076520" cy="7655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18A15D0E-F404-467F-BF09-4665CA0A77A6}"/>
              </a:ext>
            </a:extLst>
          </p:cNvPr>
          <p:cNvCxnSpPr>
            <a:cxnSpLocks/>
            <a:stCxn id="36" idx="2"/>
            <a:endCxn id="52" idx="1"/>
          </p:cNvCxnSpPr>
          <p:nvPr/>
        </p:nvCxnSpPr>
        <p:spPr>
          <a:xfrm rot="16200000" flipH="1">
            <a:off x="6139392" y="3245574"/>
            <a:ext cx="2651391" cy="7655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FA0E6B89-969B-4A99-8FA9-8741762F82FE}"/>
              </a:ext>
            </a:extLst>
          </p:cNvPr>
          <p:cNvCxnSpPr>
            <a:cxnSpLocks/>
            <a:stCxn id="36" idx="2"/>
            <a:endCxn id="57" idx="1"/>
          </p:cNvCxnSpPr>
          <p:nvPr/>
        </p:nvCxnSpPr>
        <p:spPr>
          <a:xfrm rot="16200000" flipH="1">
            <a:off x="5854070" y="3530896"/>
            <a:ext cx="3222035" cy="7655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3085103-CBC2-4B51-9515-BB94B27C5128}"/>
              </a:ext>
            </a:extLst>
          </p:cNvPr>
          <p:cNvSpPr txBox="1"/>
          <p:nvPr/>
        </p:nvSpPr>
        <p:spPr>
          <a:xfrm>
            <a:off x="8453775" y="5397943"/>
            <a:ext cx="3044865" cy="369332"/>
          </a:xfrm>
          <a:prstGeom prst="rect">
            <a:avLst/>
          </a:prstGeom>
          <a:noFill/>
        </p:spPr>
        <p:txBody>
          <a:bodyPr wrap="square" rtlCol="0">
            <a:spAutoFit/>
          </a:bodyPr>
          <a:lstStyle/>
          <a:p>
            <a:pPr lvl="0">
              <a:defRPr/>
            </a:pPr>
            <a:r>
              <a:rPr kumimoji="0" lang="en-GB" sz="1800" b="0" i="0" u="none" strike="noStrike" kern="1200" cap="none" spc="0" normalizeH="0" baseline="0" noProof="0" dirty="0">
                <a:ln>
                  <a:noFill/>
                </a:ln>
                <a:solidFill>
                  <a:schemeClr val="bg1"/>
                </a:solidFill>
                <a:effectLst/>
                <a:uLnTx/>
                <a:uFillTx/>
                <a:latin typeface="Calibri"/>
                <a:ea typeface="+mn-ea"/>
                <a:cs typeface="+mn-cs"/>
              </a:rPr>
              <a:t>Azure Data Lake</a:t>
            </a:r>
            <a:r>
              <a:rPr lang="en-GB" dirty="0">
                <a:solidFill>
                  <a:schemeClr val="bg1"/>
                </a:solidFill>
              </a:rPr>
              <a:t>.</a:t>
            </a:r>
            <a:r>
              <a:rPr lang="en-GB" dirty="0" err="1">
                <a:solidFill>
                  <a:schemeClr val="bg1"/>
                </a:solidFill>
              </a:rPr>
              <a:t>tf</a:t>
            </a:r>
            <a:r>
              <a:rPr lang="en-GB" dirty="0">
                <a:solidFill>
                  <a:schemeClr val="bg1"/>
                </a:solidFill>
              </a:rPr>
              <a:t> (module)</a:t>
            </a:r>
            <a:endParaRPr kumimoji="0" lang="en-GB" sz="1800" b="0" i="0" u="none" strike="noStrike" kern="1200" cap="none" spc="0" normalizeH="0" baseline="0" noProof="0" dirty="0">
              <a:ln>
                <a:noFill/>
              </a:ln>
              <a:solidFill>
                <a:schemeClr val="bg1"/>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99363288-2A26-44E7-9D14-1DF1FAD1A4C0}"/>
              </a:ext>
            </a:extLst>
          </p:cNvPr>
          <p:cNvPicPr>
            <a:picLocks noChangeAspect="1"/>
          </p:cNvPicPr>
          <p:nvPr/>
        </p:nvPicPr>
        <p:blipFill>
          <a:blip r:embed="rId4"/>
          <a:stretch>
            <a:fillRect/>
          </a:stretch>
        </p:blipFill>
        <p:spPr>
          <a:xfrm>
            <a:off x="1614069" y="5039910"/>
            <a:ext cx="440765" cy="514953"/>
          </a:xfrm>
          <a:prstGeom prst="rect">
            <a:avLst/>
          </a:prstGeom>
        </p:spPr>
      </p:pic>
      <p:pic>
        <p:nvPicPr>
          <p:cNvPr id="109" name="Picture 108">
            <a:extLst>
              <a:ext uri="{FF2B5EF4-FFF2-40B4-BE49-F238E27FC236}">
                <a16:creationId xmlns:a16="http://schemas.microsoft.com/office/drawing/2014/main" id="{84A3F86C-7A79-44B1-9123-4D570C015E7B}"/>
              </a:ext>
            </a:extLst>
          </p:cNvPr>
          <p:cNvPicPr>
            <a:picLocks noChangeAspect="1"/>
          </p:cNvPicPr>
          <p:nvPr/>
        </p:nvPicPr>
        <p:blipFill>
          <a:blip r:embed="rId5"/>
          <a:stretch>
            <a:fillRect/>
          </a:stretch>
        </p:blipFill>
        <p:spPr>
          <a:xfrm>
            <a:off x="2029665" y="3144544"/>
            <a:ext cx="545544" cy="514953"/>
          </a:xfrm>
          <a:prstGeom prst="rect">
            <a:avLst/>
          </a:prstGeom>
        </p:spPr>
      </p:pic>
      <p:pic>
        <p:nvPicPr>
          <p:cNvPr id="111" name="Picture 110">
            <a:extLst>
              <a:ext uri="{FF2B5EF4-FFF2-40B4-BE49-F238E27FC236}">
                <a16:creationId xmlns:a16="http://schemas.microsoft.com/office/drawing/2014/main" id="{FC5F65CC-CB02-45E6-A117-F9DD944F5858}"/>
              </a:ext>
            </a:extLst>
          </p:cNvPr>
          <p:cNvPicPr>
            <a:picLocks noChangeAspect="1"/>
          </p:cNvPicPr>
          <p:nvPr/>
        </p:nvPicPr>
        <p:blipFill>
          <a:blip r:embed="rId6"/>
          <a:stretch>
            <a:fillRect/>
          </a:stretch>
        </p:blipFill>
        <p:spPr>
          <a:xfrm>
            <a:off x="2063227" y="3859010"/>
            <a:ext cx="524402" cy="514953"/>
          </a:xfrm>
          <a:prstGeom prst="rect">
            <a:avLst/>
          </a:prstGeom>
        </p:spPr>
      </p:pic>
      <p:pic>
        <p:nvPicPr>
          <p:cNvPr id="113" name="Picture 112">
            <a:extLst>
              <a:ext uri="{FF2B5EF4-FFF2-40B4-BE49-F238E27FC236}">
                <a16:creationId xmlns:a16="http://schemas.microsoft.com/office/drawing/2014/main" id="{19E123CF-7383-4622-8BC2-A5ABD514CD8E}"/>
              </a:ext>
            </a:extLst>
          </p:cNvPr>
          <p:cNvPicPr>
            <a:picLocks noChangeAspect="1"/>
          </p:cNvPicPr>
          <p:nvPr/>
        </p:nvPicPr>
        <p:blipFill>
          <a:blip r:embed="rId7"/>
          <a:stretch>
            <a:fillRect/>
          </a:stretch>
        </p:blipFill>
        <p:spPr>
          <a:xfrm>
            <a:off x="2767036" y="2364898"/>
            <a:ext cx="465840" cy="406623"/>
          </a:xfrm>
          <a:prstGeom prst="rect">
            <a:avLst/>
          </a:prstGeom>
        </p:spPr>
      </p:pic>
      <p:pic>
        <p:nvPicPr>
          <p:cNvPr id="115" name="Picture 114">
            <a:extLst>
              <a:ext uri="{FF2B5EF4-FFF2-40B4-BE49-F238E27FC236}">
                <a16:creationId xmlns:a16="http://schemas.microsoft.com/office/drawing/2014/main" id="{A7803F11-7A03-4D16-AF21-D46FD0C4557D}"/>
              </a:ext>
            </a:extLst>
          </p:cNvPr>
          <p:cNvPicPr>
            <a:picLocks noChangeAspect="1"/>
          </p:cNvPicPr>
          <p:nvPr/>
        </p:nvPicPr>
        <p:blipFill rotWithShape="1">
          <a:blip r:embed="rId8"/>
          <a:srcRect r="3748"/>
          <a:stretch/>
        </p:blipFill>
        <p:spPr>
          <a:xfrm>
            <a:off x="2390617" y="5038330"/>
            <a:ext cx="524401" cy="518114"/>
          </a:xfrm>
          <a:prstGeom prst="rect">
            <a:avLst/>
          </a:prstGeom>
        </p:spPr>
      </p:pic>
      <p:pic>
        <p:nvPicPr>
          <p:cNvPr id="117" name="Picture 116">
            <a:extLst>
              <a:ext uri="{FF2B5EF4-FFF2-40B4-BE49-F238E27FC236}">
                <a16:creationId xmlns:a16="http://schemas.microsoft.com/office/drawing/2014/main" id="{81A42F38-F26F-42F5-A347-1FB3A51C1745}"/>
              </a:ext>
            </a:extLst>
          </p:cNvPr>
          <p:cNvPicPr>
            <a:picLocks noChangeAspect="1"/>
          </p:cNvPicPr>
          <p:nvPr/>
        </p:nvPicPr>
        <p:blipFill rotWithShape="1">
          <a:blip r:embed="rId9"/>
          <a:srcRect t="2792"/>
          <a:stretch/>
        </p:blipFill>
        <p:spPr>
          <a:xfrm>
            <a:off x="3288948" y="5036302"/>
            <a:ext cx="479109" cy="492096"/>
          </a:xfrm>
          <a:prstGeom prst="rect">
            <a:avLst/>
          </a:prstGeom>
        </p:spPr>
      </p:pic>
      <p:cxnSp>
        <p:nvCxnSpPr>
          <p:cNvPr id="119" name="Connector: Elbow 118">
            <a:extLst>
              <a:ext uri="{FF2B5EF4-FFF2-40B4-BE49-F238E27FC236}">
                <a16:creationId xmlns:a16="http://schemas.microsoft.com/office/drawing/2014/main" id="{78C3DE51-B0C2-4CB5-B57B-00BDA22F2C4F}"/>
              </a:ext>
            </a:extLst>
          </p:cNvPr>
          <p:cNvCxnSpPr>
            <a:stCxn id="109" idx="3"/>
            <a:endCxn id="113" idx="2"/>
          </p:cNvCxnSpPr>
          <p:nvPr/>
        </p:nvCxnSpPr>
        <p:spPr>
          <a:xfrm flipV="1">
            <a:off x="2575209" y="2771521"/>
            <a:ext cx="424747" cy="6305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3B37AEE0-D097-4147-A332-C8E43A82AA9A}"/>
              </a:ext>
            </a:extLst>
          </p:cNvPr>
          <p:cNvCxnSpPr>
            <a:cxnSpLocks/>
            <a:stCxn id="111" idx="3"/>
            <a:endCxn id="113" idx="2"/>
          </p:cNvCxnSpPr>
          <p:nvPr/>
        </p:nvCxnSpPr>
        <p:spPr>
          <a:xfrm flipV="1">
            <a:off x="2587629" y="2771521"/>
            <a:ext cx="412327" cy="13449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3EA6D451-EDC6-44BC-9E22-226E424B89F7}"/>
              </a:ext>
            </a:extLst>
          </p:cNvPr>
          <p:cNvCxnSpPr>
            <a:cxnSpLocks/>
            <a:stCxn id="111" idx="2"/>
            <a:endCxn id="107" idx="0"/>
          </p:cNvCxnSpPr>
          <p:nvPr/>
        </p:nvCxnSpPr>
        <p:spPr>
          <a:xfrm rot="5400000">
            <a:off x="1746967" y="4461448"/>
            <a:ext cx="665947" cy="4909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AA659B28-4210-434A-81A4-8127CEB6E5C3}"/>
              </a:ext>
            </a:extLst>
          </p:cNvPr>
          <p:cNvCxnSpPr>
            <a:cxnSpLocks/>
            <a:stCxn id="111" idx="2"/>
            <a:endCxn id="115" idx="0"/>
          </p:cNvCxnSpPr>
          <p:nvPr/>
        </p:nvCxnSpPr>
        <p:spPr>
          <a:xfrm rot="16200000" flipH="1">
            <a:off x="2156940" y="4542451"/>
            <a:ext cx="664367" cy="32739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289EC9F-EF9B-4BCD-9D54-347E9B6A91B8}"/>
              </a:ext>
            </a:extLst>
          </p:cNvPr>
          <p:cNvCxnSpPr>
            <a:cxnSpLocks/>
            <a:stCxn id="111" idx="2"/>
            <a:endCxn id="117" idx="0"/>
          </p:cNvCxnSpPr>
          <p:nvPr/>
        </p:nvCxnSpPr>
        <p:spPr>
          <a:xfrm rot="16200000" flipH="1">
            <a:off x="2595796" y="4103594"/>
            <a:ext cx="662339" cy="12030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8" name="Picture 137">
            <a:extLst>
              <a:ext uri="{FF2B5EF4-FFF2-40B4-BE49-F238E27FC236}">
                <a16:creationId xmlns:a16="http://schemas.microsoft.com/office/drawing/2014/main" id="{A1F64187-FAC2-453A-A2BC-C7BD1D2848DF}"/>
              </a:ext>
            </a:extLst>
          </p:cNvPr>
          <p:cNvPicPr>
            <a:picLocks noChangeAspect="1"/>
          </p:cNvPicPr>
          <p:nvPr/>
        </p:nvPicPr>
        <p:blipFill>
          <a:blip r:embed="rId4"/>
          <a:stretch>
            <a:fillRect/>
          </a:stretch>
        </p:blipFill>
        <p:spPr>
          <a:xfrm>
            <a:off x="4020533" y="2312931"/>
            <a:ext cx="440765" cy="514953"/>
          </a:xfrm>
          <a:prstGeom prst="rect">
            <a:avLst/>
          </a:prstGeom>
        </p:spPr>
      </p:pic>
      <p:cxnSp>
        <p:nvCxnSpPr>
          <p:cNvPr id="139" name="Connector: Elbow 138">
            <a:extLst>
              <a:ext uri="{FF2B5EF4-FFF2-40B4-BE49-F238E27FC236}">
                <a16:creationId xmlns:a16="http://schemas.microsoft.com/office/drawing/2014/main" id="{00DD0CE8-20D1-430F-A243-2C275FAE125A}"/>
              </a:ext>
            </a:extLst>
          </p:cNvPr>
          <p:cNvCxnSpPr>
            <a:cxnSpLocks/>
            <a:stCxn id="111" idx="3"/>
            <a:endCxn id="138" idx="2"/>
          </p:cNvCxnSpPr>
          <p:nvPr/>
        </p:nvCxnSpPr>
        <p:spPr>
          <a:xfrm flipV="1">
            <a:off x="2587629" y="2827884"/>
            <a:ext cx="1653287" cy="12886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DFC9DCB9-5486-41F3-92B4-D4D6487C7BD0}"/>
              </a:ext>
            </a:extLst>
          </p:cNvPr>
          <p:cNvCxnSpPr>
            <a:cxnSpLocks/>
            <a:stCxn id="138" idx="1"/>
            <a:endCxn id="113" idx="3"/>
          </p:cNvCxnSpPr>
          <p:nvPr/>
        </p:nvCxnSpPr>
        <p:spPr>
          <a:xfrm rot="10800000">
            <a:off x="3232877" y="2568210"/>
            <a:ext cx="787657" cy="2198"/>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58" name="Arrow: Right 157">
            <a:extLst>
              <a:ext uri="{FF2B5EF4-FFF2-40B4-BE49-F238E27FC236}">
                <a16:creationId xmlns:a16="http://schemas.microsoft.com/office/drawing/2014/main" id="{E7FFBA88-E507-46DA-A3AD-FCA6685B56A4}"/>
              </a:ext>
            </a:extLst>
          </p:cNvPr>
          <p:cNvSpPr/>
          <p:nvPr/>
        </p:nvSpPr>
        <p:spPr>
          <a:xfrm>
            <a:off x="5362602" y="3684445"/>
            <a:ext cx="765597" cy="307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1E691D16-50FA-48EA-A088-25ADF86963C2}"/>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27</a:t>
            </a:fld>
            <a:endParaRPr dirty="0"/>
          </a:p>
        </p:txBody>
      </p:sp>
      <p:sp>
        <p:nvSpPr>
          <p:cNvPr id="54" name="Rectangle 53">
            <a:extLst>
              <a:ext uri="{FF2B5EF4-FFF2-40B4-BE49-F238E27FC236}">
                <a16:creationId xmlns:a16="http://schemas.microsoft.com/office/drawing/2014/main" id="{0B4C043D-B939-49FF-9DA9-5B7D76B13695}"/>
              </a:ext>
            </a:extLst>
          </p:cNvPr>
          <p:cNvSpPr/>
          <p:nvPr/>
        </p:nvSpPr>
        <p:spPr>
          <a:xfrm>
            <a:off x="1447177" y="1838352"/>
            <a:ext cx="3240360" cy="386660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46FE87B2-4E96-42B8-B612-EE7A76DFA5CA}"/>
              </a:ext>
            </a:extLst>
          </p:cNvPr>
          <p:cNvSpPr txBox="1"/>
          <p:nvPr/>
        </p:nvSpPr>
        <p:spPr>
          <a:xfrm>
            <a:off x="1422187" y="1790093"/>
            <a:ext cx="3334423" cy="369332"/>
          </a:xfrm>
          <a:prstGeom prst="rect">
            <a:avLst/>
          </a:prstGeom>
          <a:noFill/>
        </p:spPr>
        <p:txBody>
          <a:bodyPr wrap="square" rtlCol="0">
            <a:spAutoFit/>
          </a:bodyPr>
          <a:lstStyle/>
          <a:p>
            <a:r>
              <a:rPr lang="en-GB" b="1" dirty="0"/>
              <a:t>Application Concept</a:t>
            </a:r>
            <a:endParaRPr lang="en-GB" dirty="0"/>
          </a:p>
        </p:txBody>
      </p:sp>
    </p:spTree>
    <p:extLst>
      <p:ext uri="{BB962C8B-B14F-4D97-AF65-F5344CB8AC3E}">
        <p14:creationId xmlns:p14="http://schemas.microsoft.com/office/powerpoint/2010/main" val="363014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P spid="47" grpId="0" animBg="1"/>
      <p:bldP spid="52" grpId="0" animBg="1"/>
      <p:bldP spid="57" grpId="0" animBg="1"/>
      <p:bldP spid="38" grpId="0" animBg="1"/>
      <p:bldP spid="40" grpId="0"/>
      <p:bldP spid="43" grpId="0"/>
      <p:bldP spid="46" grpId="0"/>
      <p:bldP spid="51" grpId="0"/>
      <p:bldP spid="55" grpId="0"/>
      <p:bldP spid="7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dirty="0"/>
              <a:t>Agenda</a:t>
            </a:r>
          </a:p>
        </p:txBody>
      </p:sp>
      <p:sp>
        <p:nvSpPr>
          <p:cNvPr id="4" name="Text Placeholder 3">
            <a:extLst>
              <a:ext uri="{FF2B5EF4-FFF2-40B4-BE49-F238E27FC236}">
                <a16:creationId xmlns:a16="http://schemas.microsoft.com/office/drawing/2014/main" id="{CDF8C385-C77B-4BDF-A059-5CD04A209A35}"/>
              </a:ext>
            </a:extLst>
          </p:cNvPr>
          <p:cNvSpPr>
            <a:spLocks noGrp="1"/>
          </p:cNvSpPr>
          <p:nvPr>
            <p:ph type="body" sz="quarter" idx="11"/>
          </p:nvPr>
        </p:nvSpPr>
        <p:spPr>
          <a:xfrm>
            <a:off x="6629401" y="1916832"/>
            <a:ext cx="4724400" cy="1944215"/>
          </a:xfrm>
        </p:spPr>
        <p:txBody>
          <a:bodyPr/>
          <a:lstStyle/>
          <a:p>
            <a:pPr lvl="0"/>
            <a:r>
              <a:rPr lang="en-GB" sz="2000" b="1" dirty="0"/>
              <a:t>CICD Overview?</a:t>
            </a:r>
          </a:p>
          <a:p>
            <a:pPr lvl="0"/>
            <a:r>
              <a:rPr lang="en-GB" sz="2000" b="1" dirty="0"/>
              <a:t>CICD Stages</a:t>
            </a:r>
          </a:p>
          <a:p>
            <a:pPr lvl="0"/>
            <a:r>
              <a:rPr lang="en-GB" sz="2000" b="1" dirty="0">
                <a:solidFill>
                  <a:schemeClr val="accent1"/>
                </a:solidFill>
              </a:rPr>
              <a:t>CICD Reusability</a:t>
            </a:r>
          </a:p>
          <a:p>
            <a:pPr lvl="0"/>
            <a:r>
              <a:rPr lang="en-GB" sz="2000" b="1" dirty="0"/>
              <a:t>Handling multiple Environments</a:t>
            </a:r>
          </a:p>
          <a:p>
            <a:pPr lvl="0"/>
            <a:endParaRPr lang="en-GB" sz="2000" b="1" dirty="0"/>
          </a:p>
        </p:txBody>
      </p:sp>
    </p:spTree>
    <p:extLst>
      <p:ext uri="{BB962C8B-B14F-4D97-AF65-F5344CB8AC3E}">
        <p14:creationId xmlns:p14="http://schemas.microsoft.com/office/powerpoint/2010/main" val="2255514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Handling multiple environments</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Ubuntu"/>
                <a:ea typeface="+mn-ea"/>
                <a:cs typeface="Ubuntu"/>
              </a:rPr>
              <a:t> </a:t>
            </a:r>
          </a:p>
        </p:txBody>
      </p:sp>
      <p:graphicFrame>
        <p:nvGraphicFramePr>
          <p:cNvPr id="12" name="Diagram 11">
            <a:extLst>
              <a:ext uri="{FF2B5EF4-FFF2-40B4-BE49-F238E27FC236}">
                <a16:creationId xmlns:a16="http://schemas.microsoft.com/office/drawing/2014/main" id="{4E78FF76-0AE1-447F-94ED-25E5C56A87ED}"/>
              </a:ext>
            </a:extLst>
          </p:cNvPr>
          <p:cNvGraphicFramePr/>
          <p:nvPr/>
        </p:nvGraphicFramePr>
        <p:xfrm>
          <a:off x="1883254" y="1916832"/>
          <a:ext cx="8173186" cy="40465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Implementation of CI/CD – handling multiple env.</a:t>
            </a:r>
          </a:p>
        </p:txBody>
      </p:sp>
      <p:graphicFrame>
        <p:nvGraphicFramePr>
          <p:cNvPr id="28" name="Diagram 27">
            <a:extLst>
              <a:ext uri="{FF2B5EF4-FFF2-40B4-BE49-F238E27FC236}">
                <a16:creationId xmlns:a16="http://schemas.microsoft.com/office/drawing/2014/main" id="{0DD45157-A931-433E-952A-DEB0B7F6660D}"/>
              </a:ext>
            </a:extLst>
          </p:cNvPr>
          <p:cNvGraphicFramePr/>
          <p:nvPr/>
        </p:nvGraphicFramePr>
        <p:xfrm>
          <a:off x="970820" y="1867988"/>
          <a:ext cx="9674308" cy="41778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object 77">
            <a:extLst>
              <a:ext uri="{FF2B5EF4-FFF2-40B4-BE49-F238E27FC236}">
                <a16:creationId xmlns:a16="http://schemas.microsoft.com/office/drawing/2014/main" id="{3AF1C5A9-1BA5-4CDB-9825-2ABB92930BFB}"/>
              </a:ext>
            </a:extLst>
          </p:cNvPr>
          <p:cNvSpPr txBox="1"/>
          <p:nvPr/>
        </p:nvSpPr>
        <p:spPr>
          <a:xfrm>
            <a:off x="4091364" y="1813624"/>
            <a:ext cx="3433219" cy="443711"/>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GB" sz="2800" b="0" i="0" u="none" strike="noStrike" kern="1200" cap="none" spc="0" normalizeH="0" baseline="0" noProof="0" dirty="0">
                <a:ln>
                  <a:noFill/>
                </a:ln>
                <a:solidFill>
                  <a:srgbClr val="1F497D"/>
                </a:solidFill>
                <a:effectLst/>
                <a:uLnTx/>
                <a:uFillTx/>
                <a:latin typeface="Ubuntu"/>
                <a:ea typeface="+mn-ea"/>
                <a:cs typeface="Ubuntu"/>
              </a:rPr>
              <a:t>Pipeline YAML/Classic</a:t>
            </a:r>
          </a:p>
        </p:txBody>
      </p:sp>
      <p:sp>
        <p:nvSpPr>
          <p:cNvPr id="10" name="Left Bracket 9">
            <a:extLst>
              <a:ext uri="{FF2B5EF4-FFF2-40B4-BE49-F238E27FC236}">
                <a16:creationId xmlns:a16="http://schemas.microsoft.com/office/drawing/2014/main" id="{FBF846FC-7069-488C-84DE-DACDD94EAD65}"/>
              </a:ext>
            </a:extLst>
          </p:cNvPr>
          <p:cNvSpPr/>
          <p:nvPr/>
        </p:nvSpPr>
        <p:spPr>
          <a:xfrm rot="5400000">
            <a:off x="5723870" y="-2374483"/>
            <a:ext cx="187988" cy="9654528"/>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720E2862-4F7F-4A71-971E-B5585028D5FC}"/>
              </a:ext>
            </a:extLst>
          </p:cNvPr>
          <p:cNvSpPr/>
          <p:nvPr/>
        </p:nvSpPr>
        <p:spPr>
          <a:xfrm>
            <a:off x="1264965" y="4437112"/>
            <a:ext cx="1869129" cy="720080"/>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Artefacts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Code + Scripts</a:t>
            </a:r>
          </a:p>
        </p:txBody>
      </p:sp>
      <p:sp>
        <p:nvSpPr>
          <p:cNvPr id="14" name="Rectangle 13">
            <a:extLst>
              <a:ext uri="{FF2B5EF4-FFF2-40B4-BE49-F238E27FC236}">
                <a16:creationId xmlns:a16="http://schemas.microsoft.com/office/drawing/2014/main" id="{30789846-5D9E-480C-9672-F8D30AF38DDF}"/>
              </a:ext>
            </a:extLst>
          </p:cNvPr>
          <p:cNvSpPr/>
          <p:nvPr/>
        </p:nvSpPr>
        <p:spPr>
          <a:xfrm>
            <a:off x="3650807" y="4432172"/>
            <a:ext cx="1869129" cy="720080"/>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Artefacts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Code + Scripts</a:t>
            </a:r>
          </a:p>
        </p:txBody>
      </p:sp>
      <p:sp>
        <p:nvSpPr>
          <p:cNvPr id="15" name="Rectangle 14">
            <a:extLst>
              <a:ext uri="{FF2B5EF4-FFF2-40B4-BE49-F238E27FC236}">
                <a16:creationId xmlns:a16="http://schemas.microsoft.com/office/drawing/2014/main" id="{BF4DD519-5133-4D0B-9834-657B5E05FADB}"/>
              </a:ext>
            </a:extLst>
          </p:cNvPr>
          <p:cNvSpPr/>
          <p:nvPr/>
        </p:nvSpPr>
        <p:spPr>
          <a:xfrm>
            <a:off x="3650807" y="3375177"/>
            <a:ext cx="1869129" cy="720080"/>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Inject Parameters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DEV</a:t>
            </a:r>
          </a:p>
        </p:txBody>
      </p:sp>
      <p:sp>
        <p:nvSpPr>
          <p:cNvPr id="16" name="Rectangle 15">
            <a:extLst>
              <a:ext uri="{FF2B5EF4-FFF2-40B4-BE49-F238E27FC236}">
                <a16:creationId xmlns:a16="http://schemas.microsoft.com/office/drawing/2014/main" id="{310EFC88-EAF7-4AD8-8C39-D167976B690F}"/>
              </a:ext>
            </a:extLst>
          </p:cNvPr>
          <p:cNvSpPr/>
          <p:nvPr/>
        </p:nvSpPr>
        <p:spPr>
          <a:xfrm>
            <a:off x="6168008" y="4432172"/>
            <a:ext cx="1869129" cy="720080"/>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Artefacts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Code + Scripts</a:t>
            </a:r>
          </a:p>
        </p:txBody>
      </p:sp>
      <p:sp>
        <p:nvSpPr>
          <p:cNvPr id="17" name="Rectangle 16">
            <a:extLst>
              <a:ext uri="{FF2B5EF4-FFF2-40B4-BE49-F238E27FC236}">
                <a16:creationId xmlns:a16="http://schemas.microsoft.com/office/drawing/2014/main" id="{7CA83437-2B7F-472C-B4D7-E42C59090E53}"/>
              </a:ext>
            </a:extLst>
          </p:cNvPr>
          <p:cNvSpPr/>
          <p:nvPr/>
        </p:nvSpPr>
        <p:spPr>
          <a:xfrm>
            <a:off x="6168008" y="3375177"/>
            <a:ext cx="1869129" cy="720080"/>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Inject Parameters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TEST</a:t>
            </a:r>
          </a:p>
        </p:txBody>
      </p:sp>
      <p:sp>
        <p:nvSpPr>
          <p:cNvPr id="18" name="Rectangle 17">
            <a:extLst>
              <a:ext uri="{FF2B5EF4-FFF2-40B4-BE49-F238E27FC236}">
                <a16:creationId xmlns:a16="http://schemas.microsoft.com/office/drawing/2014/main" id="{F223A8BF-D7CE-46EE-BBD1-67DBAC3311DE}"/>
              </a:ext>
            </a:extLst>
          </p:cNvPr>
          <p:cNvSpPr/>
          <p:nvPr/>
        </p:nvSpPr>
        <p:spPr>
          <a:xfrm>
            <a:off x="8609595" y="4408238"/>
            <a:ext cx="1869129" cy="720080"/>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Artefacts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Code + Scripts</a:t>
            </a:r>
          </a:p>
        </p:txBody>
      </p:sp>
      <p:sp>
        <p:nvSpPr>
          <p:cNvPr id="20" name="Rectangle 19">
            <a:extLst>
              <a:ext uri="{FF2B5EF4-FFF2-40B4-BE49-F238E27FC236}">
                <a16:creationId xmlns:a16="http://schemas.microsoft.com/office/drawing/2014/main" id="{37ADD4B7-BB05-4661-BA4B-D1F80728837F}"/>
              </a:ext>
            </a:extLst>
          </p:cNvPr>
          <p:cNvSpPr/>
          <p:nvPr/>
        </p:nvSpPr>
        <p:spPr>
          <a:xfrm>
            <a:off x="8609595" y="3351243"/>
            <a:ext cx="1869129" cy="720080"/>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Inject Parameters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PROD</a:t>
            </a:r>
          </a:p>
        </p:txBody>
      </p:sp>
      <p:sp>
        <p:nvSpPr>
          <p:cNvPr id="4" name="Arrow: Down 3">
            <a:extLst>
              <a:ext uri="{FF2B5EF4-FFF2-40B4-BE49-F238E27FC236}">
                <a16:creationId xmlns:a16="http://schemas.microsoft.com/office/drawing/2014/main" id="{B9E727BB-DD5D-4566-B3E1-528B15A49DFB}"/>
              </a:ext>
            </a:extLst>
          </p:cNvPr>
          <p:cNvSpPr/>
          <p:nvPr/>
        </p:nvSpPr>
        <p:spPr>
          <a:xfrm rot="10800000">
            <a:off x="1883254" y="5388233"/>
            <a:ext cx="396322" cy="49767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Arrow: Down 20">
            <a:extLst>
              <a:ext uri="{FF2B5EF4-FFF2-40B4-BE49-F238E27FC236}">
                <a16:creationId xmlns:a16="http://schemas.microsoft.com/office/drawing/2014/main" id="{4FBDF0D9-A1E5-4944-B2D0-4B75B5255456}"/>
              </a:ext>
            </a:extLst>
          </p:cNvPr>
          <p:cNvSpPr/>
          <p:nvPr/>
        </p:nvSpPr>
        <p:spPr>
          <a:xfrm rot="10800000">
            <a:off x="4323240" y="5388233"/>
            <a:ext cx="396322" cy="49767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Arrow: Down 21">
            <a:extLst>
              <a:ext uri="{FF2B5EF4-FFF2-40B4-BE49-F238E27FC236}">
                <a16:creationId xmlns:a16="http://schemas.microsoft.com/office/drawing/2014/main" id="{69D064CC-B590-400A-B4A1-5B04B7B38C61}"/>
              </a:ext>
            </a:extLst>
          </p:cNvPr>
          <p:cNvSpPr/>
          <p:nvPr/>
        </p:nvSpPr>
        <p:spPr>
          <a:xfrm rot="10800000">
            <a:off x="6840441" y="5388233"/>
            <a:ext cx="396322" cy="49767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Arrow: Down 22">
            <a:extLst>
              <a:ext uri="{FF2B5EF4-FFF2-40B4-BE49-F238E27FC236}">
                <a16:creationId xmlns:a16="http://schemas.microsoft.com/office/drawing/2014/main" id="{00ED3B05-3561-447A-B651-B57795F99059}"/>
              </a:ext>
            </a:extLst>
          </p:cNvPr>
          <p:cNvSpPr/>
          <p:nvPr/>
        </p:nvSpPr>
        <p:spPr>
          <a:xfrm rot="10800000">
            <a:off x="9282028" y="5388233"/>
            <a:ext cx="396322" cy="49767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Slide Number Placeholder 6">
            <a:extLst>
              <a:ext uri="{FF2B5EF4-FFF2-40B4-BE49-F238E27FC236}">
                <a16:creationId xmlns:a16="http://schemas.microsoft.com/office/drawing/2014/main" id="{F1182767-188D-48ED-A67F-6BF5084CF2C1}"/>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29</a:t>
            </a:fld>
            <a:endParaRPr dirty="0"/>
          </a:p>
        </p:txBody>
      </p:sp>
    </p:spTree>
    <p:extLst>
      <p:ext uri="{BB962C8B-B14F-4D97-AF65-F5344CB8AC3E}">
        <p14:creationId xmlns:p14="http://schemas.microsoft.com/office/powerpoint/2010/main" val="286449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1"/>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17" grpId="0" animBg="1"/>
      <p:bldP spid="18" grpId="0" animBg="1"/>
      <p:bldP spid="20" grpId="0" animBg="1"/>
      <p:bldP spid="4" grpId="0" animBg="1"/>
      <p:bldP spid="4" grpId="1" animBg="1"/>
      <p:bldP spid="21" grpId="0" animBg="1"/>
      <p:bldP spid="21" grpId="1" animBg="1"/>
      <p:bldP spid="22" grpId="0" animBg="1"/>
      <p:bldP spid="22" grpId="1" animBg="1"/>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1793582"/>
            <a:ext cx="4343401" cy="1218795"/>
          </a:xfrm>
        </p:spPr>
        <p:txBody>
          <a:bodyPr/>
          <a:lstStyle/>
          <a:p>
            <a:r>
              <a:rPr lang="en-GB" dirty="0"/>
              <a:t>Learning Objectives</a:t>
            </a:r>
          </a:p>
        </p:txBody>
      </p:sp>
      <p:sp>
        <p:nvSpPr>
          <p:cNvPr id="4" name="Text Placeholder 3">
            <a:extLst>
              <a:ext uri="{FF2B5EF4-FFF2-40B4-BE49-F238E27FC236}">
                <a16:creationId xmlns:a16="http://schemas.microsoft.com/office/drawing/2014/main" id="{CDF8C385-C77B-4BDF-A059-5CD04A209A35}"/>
              </a:ext>
            </a:extLst>
          </p:cNvPr>
          <p:cNvSpPr>
            <a:spLocks noGrp="1"/>
          </p:cNvSpPr>
          <p:nvPr>
            <p:ph type="body" sz="quarter" idx="11"/>
          </p:nvPr>
        </p:nvSpPr>
        <p:spPr>
          <a:xfrm>
            <a:off x="6384032" y="1268760"/>
            <a:ext cx="5472608" cy="1944215"/>
          </a:xfrm>
        </p:spPr>
        <p:txBody>
          <a:bodyPr/>
          <a:lstStyle/>
          <a:p>
            <a:pPr lvl="0"/>
            <a:endParaRPr lang="en-GB" sz="2000" b="1" dirty="0">
              <a:solidFill>
                <a:schemeClr val="tx1"/>
              </a:solidFill>
            </a:endParaRPr>
          </a:p>
          <a:p>
            <a:pPr lvl="0"/>
            <a:endParaRPr lang="en-GB" sz="2000" b="1" dirty="0">
              <a:solidFill>
                <a:schemeClr val="tx1"/>
              </a:solidFill>
            </a:endParaRPr>
          </a:p>
          <a:p>
            <a:pPr marL="0" lvl="0" indent="0">
              <a:buNone/>
            </a:pPr>
            <a:r>
              <a:rPr lang="en-GB" sz="3600" b="1" dirty="0">
                <a:solidFill>
                  <a:schemeClr val="tx1"/>
                </a:solidFill>
              </a:rPr>
              <a:t> </a:t>
            </a:r>
            <a:r>
              <a:rPr lang="en-GB" sz="2400" b="1" dirty="0">
                <a:solidFill>
                  <a:schemeClr val="tx1"/>
                </a:solidFill>
              </a:rPr>
              <a:t>Define and Demonstrate what is CI/CD</a:t>
            </a:r>
          </a:p>
          <a:p>
            <a:pPr lvl="0"/>
            <a:endParaRPr lang="en-GB" sz="2000" b="1" dirty="0"/>
          </a:p>
        </p:txBody>
      </p:sp>
    </p:spTree>
    <p:extLst>
      <p:ext uri="{BB962C8B-B14F-4D97-AF65-F5344CB8AC3E}">
        <p14:creationId xmlns:p14="http://schemas.microsoft.com/office/powerpoint/2010/main" val="4093505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GB" sz="2400" dirty="0">
                <a:solidFill>
                  <a:prstClr val="white"/>
                </a:solidFill>
              </a:rPr>
              <a:t>Handling multiple environments</a:t>
            </a:r>
          </a:p>
        </p:txBody>
      </p:sp>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Implementation of CI/CD – Source Control Link</a:t>
            </a:r>
          </a:p>
        </p:txBody>
      </p:sp>
      <p:pic>
        <p:nvPicPr>
          <p:cNvPr id="8" name="Picture 7">
            <a:extLst>
              <a:ext uri="{FF2B5EF4-FFF2-40B4-BE49-F238E27FC236}">
                <a16:creationId xmlns:a16="http://schemas.microsoft.com/office/drawing/2014/main" id="{8BFDF1CF-8E7A-4BE7-B575-54EB981E7FCC}"/>
              </a:ext>
            </a:extLst>
          </p:cNvPr>
          <p:cNvPicPr>
            <a:picLocks noChangeAspect="1"/>
          </p:cNvPicPr>
          <p:nvPr/>
        </p:nvPicPr>
        <p:blipFill>
          <a:blip r:embed="rId3"/>
          <a:stretch>
            <a:fillRect/>
          </a:stretch>
        </p:blipFill>
        <p:spPr>
          <a:xfrm>
            <a:off x="2423592" y="1844824"/>
            <a:ext cx="7300857" cy="4099625"/>
          </a:xfrm>
          <a:prstGeom prst="rect">
            <a:avLst/>
          </a:prstGeom>
        </p:spPr>
      </p:pic>
      <p:sp>
        <p:nvSpPr>
          <p:cNvPr id="7" name="TextBox 6">
            <a:extLst>
              <a:ext uri="{FF2B5EF4-FFF2-40B4-BE49-F238E27FC236}">
                <a16:creationId xmlns:a16="http://schemas.microsoft.com/office/drawing/2014/main" id="{B2916A87-3B2A-49F4-B566-305E2072B8EB}"/>
              </a:ext>
            </a:extLst>
          </p:cNvPr>
          <p:cNvSpPr txBox="1"/>
          <p:nvPr/>
        </p:nvSpPr>
        <p:spPr>
          <a:xfrm>
            <a:off x="9019469" y="1624301"/>
            <a:ext cx="3025124" cy="1477328"/>
          </a:xfrm>
          <a:prstGeom prst="rect">
            <a:avLst/>
          </a:prstGeom>
          <a:solidFill>
            <a:schemeClr val="bg1"/>
          </a:solidFill>
          <a:ln>
            <a:solidFill>
              <a:srgbClr val="FF0000"/>
            </a:solidFill>
          </a:ln>
        </p:spPr>
        <p:txBody>
          <a:bodyPr wrap="square">
            <a:spAutoFit/>
          </a:bodyPr>
          <a:lstStyle/>
          <a:p>
            <a:r>
              <a:rPr lang="en-GB" dirty="0"/>
              <a:t>Tips: Build naming convention</a:t>
            </a:r>
          </a:p>
          <a:p>
            <a:r>
              <a:rPr lang="en-GB" dirty="0"/>
              <a:t>$(</a:t>
            </a:r>
            <a:r>
              <a:rPr lang="en-GB" dirty="0" err="1"/>
              <a:t>Date:yyyyMMdd</a:t>
            </a:r>
            <a:r>
              <a:rPr lang="en-GB" dirty="0"/>
              <a:t>).$(</a:t>
            </a:r>
            <a:r>
              <a:rPr lang="en-GB" dirty="0" err="1"/>
              <a:t>Rev:r</a:t>
            </a:r>
            <a:r>
              <a:rPr lang="en-GB" dirty="0"/>
              <a:t>)</a:t>
            </a:r>
          </a:p>
          <a:p>
            <a:r>
              <a:rPr lang="en-GB" dirty="0"/>
              <a:t>e.g.</a:t>
            </a:r>
          </a:p>
          <a:p>
            <a:r>
              <a:rPr lang="en-GB" dirty="0"/>
              <a:t>20210301.1</a:t>
            </a:r>
          </a:p>
          <a:p>
            <a:r>
              <a:rPr lang="en-GB" dirty="0"/>
              <a:t>20210301.2</a:t>
            </a:r>
          </a:p>
        </p:txBody>
      </p:sp>
      <p:sp>
        <p:nvSpPr>
          <p:cNvPr id="3" name="Rectangle 2">
            <a:extLst>
              <a:ext uri="{FF2B5EF4-FFF2-40B4-BE49-F238E27FC236}">
                <a16:creationId xmlns:a16="http://schemas.microsoft.com/office/drawing/2014/main" id="{F334B84D-D694-489E-8B9E-FF38A6EF0BD6}"/>
              </a:ext>
            </a:extLst>
          </p:cNvPr>
          <p:cNvSpPr/>
          <p:nvPr/>
        </p:nvSpPr>
        <p:spPr>
          <a:xfrm>
            <a:off x="4273030" y="3092384"/>
            <a:ext cx="432048" cy="1785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Connector: Elbow 5">
            <a:extLst>
              <a:ext uri="{FF2B5EF4-FFF2-40B4-BE49-F238E27FC236}">
                <a16:creationId xmlns:a16="http://schemas.microsoft.com/office/drawing/2014/main" id="{9B023B91-031C-4956-9F6A-9F3E47CF5FB3}"/>
              </a:ext>
            </a:extLst>
          </p:cNvPr>
          <p:cNvCxnSpPr>
            <a:cxnSpLocks/>
            <a:stCxn id="3" idx="2"/>
            <a:endCxn id="7" idx="2"/>
          </p:cNvCxnSpPr>
          <p:nvPr/>
        </p:nvCxnSpPr>
        <p:spPr>
          <a:xfrm rot="5400000" flipH="1" flipV="1">
            <a:off x="7425898" y="164784"/>
            <a:ext cx="169287" cy="6042977"/>
          </a:xfrm>
          <a:prstGeom prst="bentConnector3">
            <a:avLst>
              <a:gd name="adj1" fmla="val -13503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9B459977-82BC-46E9-B15A-F85D5D288790}"/>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30</a:t>
            </a:fld>
            <a:endParaRPr dirty="0"/>
          </a:p>
        </p:txBody>
      </p:sp>
      <p:pic>
        <p:nvPicPr>
          <p:cNvPr id="10" name="Graphic 9" descr="Bonfire with solid fill">
            <a:extLst>
              <a:ext uri="{FF2B5EF4-FFF2-40B4-BE49-F238E27FC236}">
                <a16:creationId xmlns:a16="http://schemas.microsoft.com/office/drawing/2014/main" id="{58C09D22-57C0-458D-9C9B-24FEAA458B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91139" y="2492896"/>
            <a:ext cx="561997" cy="561997"/>
          </a:xfrm>
          <a:prstGeom prst="rect">
            <a:avLst/>
          </a:prstGeom>
        </p:spPr>
      </p:pic>
    </p:spTree>
    <p:extLst>
      <p:ext uri="{BB962C8B-B14F-4D97-AF65-F5344CB8AC3E}">
        <p14:creationId xmlns:p14="http://schemas.microsoft.com/office/powerpoint/2010/main" val="75738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E4F0EF-58DA-4C53-BC21-AFC220F5CB2E}"/>
              </a:ext>
            </a:extLst>
          </p:cNvPr>
          <p:cNvSpPr txBox="1"/>
          <p:nvPr/>
        </p:nvSpPr>
        <p:spPr>
          <a:xfrm>
            <a:off x="5231904" y="3501008"/>
            <a:ext cx="2088232" cy="523220"/>
          </a:xfrm>
          <a:prstGeom prst="rect">
            <a:avLst/>
          </a:prstGeom>
          <a:noFill/>
        </p:spPr>
        <p:txBody>
          <a:bodyPr wrap="square" rtlCol="0">
            <a:spAutoFit/>
          </a:bodyPr>
          <a:lstStyle/>
          <a:p>
            <a:r>
              <a:rPr lang="en-GB" sz="2800" dirty="0">
                <a:solidFill>
                  <a:schemeClr val="tx2"/>
                </a:solidFill>
              </a:rPr>
              <a:t>Thank You</a:t>
            </a:r>
          </a:p>
        </p:txBody>
      </p:sp>
    </p:spTree>
    <p:extLst>
      <p:ext uri="{BB962C8B-B14F-4D97-AF65-F5344CB8AC3E}">
        <p14:creationId xmlns:p14="http://schemas.microsoft.com/office/powerpoint/2010/main" val="3635424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1219200" y="2125980"/>
            <a:ext cx="4343401" cy="553998"/>
          </a:xfrm>
        </p:spPr>
        <p:txBody>
          <a:bodyPr/>
          <a:lstStyle/>
          <a:p>
            <a:r>
              <a:rPr lang="en-GB" dirty="0"/>
              <a:t>Agenda</a:t>
            </a:r>
          </a:p>
        </p:txBody>
      </p:sp>
      <p:sp>
        <p:nvSpPr>
          <p:cNvPr id="4" name="Text Placeholder 3">
            <a:extLst>
              <a:ext uri="{FF2B5EF4-FFF2-40B4-BE49-F238E27FC236}">
                <a16:creationId xmlns:a16="http://schemas.microsoft.com/office/drawing/2014/main" id="{CDF8C385-C77B-4BDF-A059-5CD04A209A35}"/>
              </a:ext>
            </a:extLst>
          </p:cNvPr>
          <p:cNvSpPr>
            <a:spLocks noGrp="1"/>
          </p:cNvSpPr>
          <p:nvPr>
            <p:ph type="body" sz="quarter" idx="11"/>
          </p:nvPr>
        </p:nvSpPr>
        <p:spPr>
          <a:xfrm>
            <a:off x="6610967" y="908720"/>
            <a:ext cx="4724400" cy="4031873"/>
          </a:xfrm>
        </p:spPr>
        <p:txBody>
          <a:bodyPr/>
          <a:lstStyle/>
          <a:p>
            <a:pPr lvl="0"/>
            <a:r>
              <a:rPr lang="en-GB" sz="2000" dirty="0"/>
              <a:t>What is CI/CD?</a:t>
            </a:r>
          </a:p>
          <a:p>
            <a:pPr lvl="0"/>
            <a:r>
              <a:rPr lang="en-GB" sz="2000" dirty="0"/>
              <a:t>Stages explained (Build vs Release)</a:t>
            </a:r>
          </a:p>
          <a:p>
            <a:pPr lvl="0"/>
            <a:r>
              <a:rPr lang="en-GB" sz="2000" dirty="0"/>
              <a:t>Breaking down an application into reusable individual components</a:t>
            </a:r>
          </a:p>
          <a:p>
            <a:pPr lvl="0"/>
            <a:r>
              <a:rPr lang="en-GB" sz="2000" dirty="0"/>
              <a:t>Handling multiple environments</a:t>
            </a:r>
          </a:p>
          <a:p>
            <a:pPr lvl="0"/>
            <a:r>
              <a:rPr lang="en-GB" sz="2000" dirty="0">
                <a:solidFill>
                  <a:schemeClr val="accent1"/>
                </a:solidFill>
              </a:rPr>
              <a:t>Tips</a:t>
            </a:r>
          </a:p>
          <a:p>
            <a:pPr lvl="0"/>
            <a:endParaRPr lang="en-GB" sz="2000" b="1" dirty="0"/>
          </a:p>
        </p:txBody>
      </p:sp>
    </p:spTree>
    <p:extLst>
      <p:ext uri="{BB962C8B-B14F-4D97-AF65-F5344CB8AC3E}">
        <p14:creationId xmlns:p14="http://schemas.microsoft.com/office/powerpoint/2010/main" val="1500126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94153-315D-41AE-A841-36EE329CAB59}"/>
              </a:ext>
            </a:extLst>
          </p:cNvPr>
          <p:cNvPicPr>
            <a:picLocks noChangeAspect="1"/>
          </p:cNvPicPr>
          <p:nvPr/>
        </p:nvPicPr>
        <p:blipFill>
          <a:blip r:embed="rId3"/>
          <a:stretch>
            <a:fillRect/>
          </a:stretch>
        </p:blipFill>
        <p:spPr>
          <a:xfrm>
            <a:off x="47328" y="1052736"/>
            <a:ext cx="8136904" cy="4685198"/>
          </a:xfrm>
          <a:prstGeom prst="rect">
            <a:avLst/>
          </a:prstGeom>
        </p:spPr>
      </p:pic>
      <p:sp>
        <p:nvSpPr>
          <p:cNvPr id="5" name="Text Placeholder 7">
            <a:extLst>
              <a:ext uri="{FF2B5EF4-FFF2-40B4-BE49-F238E27FC236}">
                <a16:creationId xmlns:a16="http://schemas.microsoft.com/office/drawing/2014/main" id="{35625338-9CE4-4C95-AA0D-C6AC89490A2E}"/>
              </a:ext>
            </a:extLst>
          </p:cNvPr>
          <p:cNvSpPr>
            <a:spLocks noGrp="1"/>
          </p:cNvSpPr>
          <p:nvPr>
            <p:ph type="body" sz="quarter" idx="11"/>
          </p:nvPr>
        </p:nvSpPr>
        <p:spPr>
          <a:xfrm>
            <a:off x="8040216" y="1150843"/>
            <a:ext cx="4151784" cy="3312368"/>
          </a:xfrm>
        </p:spPr>
        <p:txBody>
          <a:bodyPr/>
          <a:lstStyle/>
          <a:p>
            <a:pPr marL="457200" indent="-457200">
              <a:buFont typeface="+mj-lt"/>
              <a:buAutoNum type="arabicPeriod"/>
            </a:pPr>
            <a:r>
              <a:rPr lang="en-GB" dirty="0"/>
              <a:t>ADLS Service</a:t>
            </a:r>
          </a:p>
          <a:p>
            <a:pPr marL="457200" indent="-457200">
              <a:buFont typeface="+mj-lt"/>
              <a:buAutoNum type="arabicPeriod"/>
            </a:pPr>
            <a:r>
              <a:rPr lang="en-GB" dirty="0"/>
              <a:t>Folder Structure</a:t>
            </a:r>
          </a:p>
          <a:p>
            <a:pPr marL="457200" indent="-457200">
              <a:buFont typeface="+mj-lt"/>
              <a:buAutoNum type="arabicPeriod"/>
            </a:pPr>
            <a:r>
              <a:rPr lang="en-GB" dirty="0"/>
              <a:t>Permissions</a:t>
            </a:r>
          </a:p>
          <a:p>
            <a:pPr marL="914400" lvl="1" indent="-457200">
              <a:buFont typeface="+mj-lt"/>
              <a:buAutoNum type="arabicPeriod"/>
            </a:pPr>
            <a:r>
              <a:rPr lang="en-GB" dirty="0"/>
              <a:t>ADF Ingestion (MSI)</a:t>
            </a:r>
          </a:p>
          <a:p>
            <a:pPr marL="914400" lvl="1" indent="-457200">
              <a:buFont typeface="+mj-lt"/>
              <a:buAutoNum type="arabicPeriod"/>
            </a:pPr>
            <a:r>
              <a:rPr lang="en-GB" dirty="0"/>
              <a:t>ADF Orchestration (MSI)</a:t>
            </a:r>
          </a:p>
          <a:p>
            <a:pPr marL="914400" lvl="1" indent="-457200">
              <a:buFont typeface="+mj-lt"/>
              <a:buAutoNum type="arabicPeriod"/>
            </a:pPr>
            <a:r>
              <a:rPr lang="en-GB" dirty="0"/>
              <a:t>SQL Server (MSI)</a:t>
            </a:r>
          </a:p>
          <a:p>
            <a:pPr marL="914400" lvl="1" indent="-457200">
              <a:buFont typeface="+mj-lt"/>
              <a:buAutoNum type="arabicPeriod"/>
            </a:pPr>
            <a:r>
              <a:rPr lang="en-GB" dirty="0"/>
              <a:t>Databricks (SP)</a:t>
            </a:r>
          </a:p>
          <a:p>
            <a:pPr marL="914400" lvl="1" indent="-457200">
              <a:buFont typeface="+mj-lt"/>
              <a:buAutoNum type="arabicPeriod"/>
            </a:pPr>
            <a:r>
              <a:rPr lang="en-GB" dirty="0"/>
              <a:t>AAD Groups</a:t>
            </a:r>
          </a:p>
          <a:p>
            <a:pPr marL="457200" lvl="1" indent="0">
              <a:buNone/>
            </a:pPr>
            <a:endParaRPr lang="en-GB" dirty="0"/>
          </a:p>
          <a:p>
            <a:pPr marL="457200" lvl="1" indent="0">
              <a:buNone/>
            </a:pPr>
            <a:r>
              <a:rPr lang="en-GB" dirty="0"/>
              <a:t>Remarks: All configured from DevOps pipelines</a:t>
            </a:r>
            <a:br>
              <a:rPr lang="en-GB" dirty="0"/>
            </a:br>
            <a:endParaRPr lang="en-GB" dirty="0"/>
          </a:p>
          <a:p>
            <a:pPr marL="0" indent="0">
              <a:buNone/>
            </a:pPr>
            <a:endParaRPr lang="en-GB" dirty="0"/>
          </a:p>
        </p:txBody>
      </p:sp>
      <p:sp>
        <p:nvSpPr>
          <p:cNvPr id="6" name="TextBox 5">
            <a:extLst>
              <a:ext uri="{FF2B5EF4-FFF2-40B4-BE49-F238E27FC236}">
                <a16:creationId xmlns:a16="http://schemas.microsoft.com/office/drawing/2014/main" id="{7710ED01-6DE9-4BF5-B3F2-886351B8A9F8}"/>
              </a:ext>
            </a:extLst>
          </p:cNvPr>
          <p:cNvSpPr txBox="1"/>
          <p:nvPr/>
        </p:nvSpPr>
        <p:spPr>
          <a:xfrm>
            <a:off x="263352" y="55657"/>
            <a:ext cx="9073008" cy="646331"/>
          </a:xfrm>
          <a:prstGeom prst="rect">
            <a:avLst/>
          </a:prstGeom>
          <a:noFill/>
        </p:spPr>
        <p:txBody>
          <a:bodyPr wrap="square" rtlCol="0">
            <a:spAutoFit/>
          </a:bodyPr>
          <a:lstStyle/>
          <a:p>
            <a:r>
              <a:rPr lang="en-GB" sz="3600" dirty="0">
                <a:solidFill>
                  <a:schemeClr val="tx2"/>
                </a:solidFill>
              </a:rPr>
              <a:t>ADLS – What to deploy?</a:t>
            </a:r>
          </a:p>
        </p:txBody>
      </p:sp>
      <p:pic>
        <p:nvPicPr>
          <p:cNvPr id="4" name="Graphic 3" descr="Bonfire with solid fill">
            <a:extLst>
              <a:ext uri="{FF2B5EF4-FFF2-40B4-BE49-F238E27FC236}">
                <a16:creationId xmlns:a16="http://schemas.microsoft.com/office/drawing/2014/main" id="{22B37FD9-87DD-4E4C-97B7-C93CC4450C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52584" y="132292"/>
            <a:ext cx="646332" cy="646332"/>
          </a:xfrm>
          <a:prstGeom prst="rect">
            <a:avLst/>
          </a:prstGeom>
        </p:spPr>
      </p:pic>
    </p:spTree>
    <p:extLst>
      <p:ext uri="{BB962C8B-B14F-4D97-AF65-F5344CB8AC3E}">
        <p14:creationId xmlns:p14="http://schemas.microsoft.com/office/powerpoint/2010/main" val="267187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35625338-9CE4-4C95-AA0D-C6AC89490A2E}"/>
              </a:ext>
            </a:extLst>
          </p:cNvPr>
          <p:cNvSpPr>
            <a:spLocks noGrp="1"/>
          </p:cNvSpPr>
          <p:nvPr>
            <p:ph type="body" sz="quarter" idx="11"/>
          </p:nvPr>
        </p:nvSpPr>
        <p:spPr>
          <a:xfrm>
            <a:off x="8040216" y="1150843"/>
            <a:ext cx="4151784" cy="3312368"/>
          </a:xfrm>
        </p:spPr>
        <p:txBody>
          <a:bodyPr/>
          <a:lstStyle/>
          <a:p>
            <a:pPr marL="457200" indent="-457200">
              <a:buFont typeface="+mj-lt"/>
              <a:buAutoNum type="arabicPeriod"/>
            </a:pPr>
            <a:r>
              <a:rPr lang="en-GB" dirty="0"/>
              <a:t>Resources (SQL Server, Azure DB)</a:t>
            </a:r>
          </a:p>
          <a:p>
            <a:pPr marL="457200" indent="-457200">
              <a:buFont typeface="+mj-lt"/>
              <a:buAutoNum type="arabicPeriod"/>
            </a:pPr>
            <a:r>
              <a:rPr lang="en-GB" dirty="0"/>
              <a:t>SQL Code and post deploy scripts</a:t>
            </a:r>
          </a:p>
          <a:p>
            <a:pPr marL="457200" indent="-457200">
              <a:buFont typeface="+mj-lt"/>
              <a:buAutoNum type="arabicPeriod"/>
            </a:pPr>
            <a:r>
              <a:rPr lang="en-GB" dirty="0"/>
              <a:t>Permissions</a:t>
            </a:r>
          </a:p>
          <a:p>
            <a:pPr marL="914400" lvl="1" indent="-457200">
              <a:buFont typeface="+mj-lt"/>
              <a:buAutoNum type="arabicPeriod"/>
            </a:pPr>
            <a:r>
              <a:rPr lang="en-GB" dirty="0"/>
              <a:t>SQL Admins</a:t>
            </a:r>
          </a:p>
          <a:p>
            <a:pPr marL="914400" lvl="1" indent="-457200">
              <a:buFont typeface="+mj-lt"/>
              <a:buAutoNum type="arabicPeriod"/>
            </a:pPr>
            <a:r>
              <a:rPr lang="en-GB" dirty="0"/>
              <a:t>AAD Admins</a:t>
            </a:r>
          </a:p>
          <a:p>
            <a:pPr marL="914400" lvl="1" indent="-457200">
              <a:buFont typeface="+mj-lt"/>
              <a:buAutoNum type="arabicPeriod"/>
            </a:pPr>
            <a:r>
              <a:rPr lang="en-GB" dirty="0"/>
              <a:t>AAD Permissions</a:t>
            </a:r>
          </a:p>
          <a:p>
            <a:pPr marL="457200" lvl="1" indent="0">
              <a:buNone/>
            </a:pPr>
            <a:br>
              <a:rPr lang="en-GB" dirty="0"/>
            </a:br>
            <a:endParaRPr lang="en-GB" dirty="0"/>
          </a:p>
          <a:p>
            <a:pPr marL="0" indent="0">
              <a:buNone/>
            </a:pPr>
            <a:endParaRPr lang="en-GB" dirty="0"/>
          </a:p>
        </p:txBody>
      </p:sp>
      <p:pic>
        <p:nvPicPr>
          <p:cNvPr id="3" name="Picture 2">
            <a:extLst>
              <a:ext uri="{FF2B5EF4-FFF2-40B4-BE49-F238E27FC236}">
                <a16:creationId xmlns:a16="http://schemas.microsoft.com/office/drawing/2014/main" id="{269B98FB-B9D0-489E-8EB5-814ABCC1A558}"/>
              </a:ext>
            </a:extLst>
          </p:cNvPr>
          <p:cNvPicPr>
            <a:picLocks noChangeAspect="1"/>
          </p:cNvPicPr>
          <p:nvPr/>
        </p:nvPicPr>
        <p:blipFill>
          <a:blip r:embed="rId3"/>
          <a:stretch>
            <a:fillRect/>
          </a:stretch>
        </p:blipFill>
        <p:spPr>
          <a:xfrm>
            <a:off x="267246" y="980728"/>
            <a:ext cx="7769077" cy="4536504"/>
          </a:xfrm>
          <a:prstGeom prst="rect">
            <a:avLst/>
          </a:prstGeom>
        </p:spPr>
      </p:pic>
      <p:sp>
        <p:nvSpPr>
          <p:cNvPr id="6" name="TextBox 5">
            <a:extLst>
              <a:ext uri="{FF2B5EF4-FFF2-40B4-BE49-F238E27FC236}">
                <a16:creationId xmlns:a16="http://schemas.microsoft.com/office/drawing/2014/main" id="{1C52A3B4-7444-4DCC-94D6-6AC5EBE1429A}"/>
              </a:ext>
            </a:extLst>
          </p:cNvPr>
          <p:cNvSpPr txBox="1"/>
          <p:nvPr/>
        </p:nvSpPr>
        <p:spPr>
          <a:xfrm>
            <a:off x="263352" y="251623"/>
            <a:ext cx="11593288" cy="646331"/>
          </a:xfrm>
          <a:prstGeom prst="rect">
            <a:avLst/>
          </a:prstGeom>
          <a:noFill/>
        </p:spPr>
        <p:txBody>
          <a:bodyPr wrap="square" rtlCol="0">
            <a:spAutoFit/>
          </a:bodyPr>
          <a:lstStyle/>
          <a:p>
            <a:r>
              <a:rPr lang="en-GB" sz="3600" dirty="0">
                <a:solidFill>
                  <a:schemeClr val="tx2"/>
                </a:solidFill>
              </a:rPr>
              <a:t>Azure SQL DB – What to deploy?</a:t>
            </a:r>
          </a:p>
        </p:txBody>
      </p:sp>
      <p:pic>
        <p:nvPicPr>
          <p:cNvPr id="7" name="Graphic 6" descr="Bonfire with solid fill">
            <a:extLst>
              <a:ext uri="{FF2B5EF4-FFF2-40B4-BE49-F238E27FC236}">
                <a16:creationId xmlns:a16="http://schemas.microsoft.com/office/drawing/2014/main" id="{507FDA09-97D5-4A44-A77B-88FA3F5DB2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52584" y="132292"/>
            <a:ext cx="646332" cy="646332"/>
          </a:xfrm>
          <a:prstGeom prst="rect">
            <a:avLst/>
          </a:prstGeom>
        </p:spPr>
      </p:pic>
    </p:spTree>
    <p:extLst>
      <p:ext uri="{BB962C8B-B14F-4D97-AF65-F5344CB8AC3E}">
        <p14:creationId xmlns:p14="http://schemas.microsoft.com/office/powerpoint/2010/main" val="172001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7">
            <a:extLst>
              <a:ext uri="{FF2B5EF4-FFF2-40B4-BE49-F238E27FC236}">
                <a16:creationId xmlns:a16="http://schemas.microsoft.com/office/drawing/2014/main" id="{325D6506-56DE-42B3-8EDE-533312A4F1C0}"/>
              </a:ext>
            </a:extLst>
          </p:cNvPr>
          <p:cNvSpPr>
            <a:spLocks noGrp="1"/>
          </p:cNvSpPr>
          <p:nvPr>
            <p:ph type="body" sz="quarter" idx="11"/>
          </p:nvPr>
        </p:nvSpPr>
        <p:spPr>
          <a:xfrm>
            <a:off x="8040216" y="1150843"/>
            <a:ext cx="4151784" cy="3312368"/>
          </a:xfrm>
        </p:spPr>
        <p:txBody>
          <a:bodyPr/>
          <a:lstStyle/>
          <a:p>
            <a:pPr marL="457200" indent="-457200">
              <a:buFont typeface="+mj-lt"/>
              <a:buAutoNum type="arabicPeriod"/>
            </a:pPr>
            <a:r>
              <a:rPr lang="en-GB" dirty="0"/>
              <a:t>Analysis Services Resource</a:t>
            </a:r>
          </a:p>
          <a:p>
            <a:pPr marL="457200" indent="-457200">
              <a:buFont typeface="+mj-lt"/>
              <a:buAutoNum type="arabicPeriod"/>
            </a:pPr>
            <a:r>
              <a:rPr lang="en-GB" dirty="0"/>
              <a:t>Model (Tabular)</a:t>
            </a:r>
          </a:p>
          <a:p>
            <a:pPr marL="457200" indent="-457200">
              <a:buFont typeface="+mj-lt"/>
              <a:buAutoNum type="arabicPeriod"/>
            </a:pPr>
            <a:r>
              <a:rPr lang="en-GB" dirty="0"/>
              <a:t>Permissions</a:t>
            </a:r>
          </a:p>
          <a:p>
            <a:pPr marL="914400" lvl="1" indent="-457200">
              <a:buFont typeface="+mj-lt"/>
              <a:buAutoNum type="arabicPeriod"/>
            </a:pPr>
            <a:r>
              <a:rPr lang="en-GB" dirty="0"/>
              <a:t>SP applied on SQL Server</a:t>
            </a:r>
          </a:p>
          <a:p>
            <a:pPr marL="914400" lvl="1" indent="-457200">
              <a:buFont typeface="+mj-lt"/>
              <a:buAutoNum type="arabicPeriod"/>
            </a:pPr>
            <a:r>
              <a:rPr lang="en-GB" dirty="0"/>
              <a:t>AAS Administrators</a:t>
            </a:r>
          </a:p>
          <a:p>
            <a:pPr marL="1371600" lvl="2" indent="-457200">
              <a:buFont typeface="+mj-lt"/>
              <a:buAutoNum type="arabicPeriod"/>
            </a:pPr>
            <a:r>
              <a:rPr lang="en-GB" dirty="0"/>
              <a:t>AAD Groups</a:t>
            </a:r>
          </a:p>
          <a:p>
            <a:pPr marL="1371600" lvl="2" indent="-457200">
              <a:buFont typeface="+mj-lt"/>
              <a:buAutoNum type="arabicPeriod"/>
            </a:pPr>
            <a:r>
              <a:rPr lang="en-GB" dirty="0"/>
              <a:t>Build Agent</a:t>
            </a:r>
          </a:p>
          <a:p>
            <a:pPr marL="1371600" lvl="2" indent="-457200">
              <a:buFont typeface="+mj-lt"/>
              <a:buAutoNum type="arabicPeriod"/>
            </a:pPr>
            <a:r>
              <a:rPr lang="en-GB" dirty="0"/>
              <a:t>ADF MSI</a:t>
            </a:r>
          </a:p>
        </p:txBody>
      </p:sp>
      <p:pic>
        <p:nvPicPr>
          <p:cNvPr id="5" name="Picture 4">
            <a:extLst>
              <a:ext uri="{FF2B5EF4-FFF2-40B4-BE49-F238E27FC236}">
                <a16:creationId xmlns:a16="http://schemas.microsoft.com/office/drawing/2014/main" id="{4DBFEA96-65E0-4213-95D2-732D6BB82AF8}"/>
              </a:ext>
            </a:extLst>
          </p:cNvPr>
          <p:cNvPicPr>
            <a:picLocks noChangeAspect="1"/>
          </p:cNvPicPr>
          <p:nvPr/>
        </p:nvPicPr>
        <p:blipFill>
          <a:blip r:embed="rId3"/>
          <a:stretch>
            <a:fillRect/>
          </a:stretch>
        </p:blipFill>
        <p:spPr>
          <a:xfrm>
            <a:off x="5663952" y="4775134"/>
            <a:ext cx="864096" cy="925419"/>
          </a:xfrm>
          <a:prstGeom prst="rect">
            <a:avLst/>
          </a:prstGeom>
        </p:spPr>
      </p:pic>
      <p:sp>
        <p:nvSpPr>
          <p:cNvPr id="7" name="TextBox 6">
            <a:extLst>
              <a:ext uri="{FF2B5EF4-FFF2-40B4-BE49-F238E27FC236}">
                <a16:creationId xmlns:a16="http://schemas.microsoft.com/office/drawing/2014/main" id="{785852A2-E78A-4FA9-AD3D-75FA7E218634}"/>
              </a:ext>
            </a:extLst>
          </p:cNvPr>
          <p:cNvSpPr txBox="1"/>
          <p:nvPr/>
        </p:nvSpPr>
        <p:spPr>
          <a:xfrm>
            <a:off x="263352" y="251623"/>
            <a:ext cx="8280920" cy="646331"/>
          </a:xfrm>
          <a:prstGeom prst="rect">
            <a:avLst/>
          </a:prstGeom>
          <a:noFill/>
        </p:spPr>
        <p:txBody>
          <a:bodyPr wrap="square" rtlCol="0">
            <a:spAutoFit/>
          </a:bodyPr>
          <a:lstStyle/>
          <a:p>
            <a:r>
              <a:rPr lang="en-GB" sz="3600" dirty="0">
                <a:solidFill>
                  <a:schemeClr val="tx2"/>
                </a:solidFill>
              </a:rPr>
              <a:t>Analysis Services – What to deploy?</a:t>
            </a:r>
          </a:p>
        </p:txBody>
      </p:sp>
      <p:pic>
        <p:nvPicPr>
          <p:cNvPr id="4" name="Picture 3">
            <a:extLst>
              <a:ext uri="{FF2B5EF4-FFF2-40B4-BE49-F238E27FC236}">
                <a16:creationId xmlns:a16="http://schemas.microsoft.com/office/drawing/2014/main" id="{08DF3CF2-528B-4BE3-80C8-FFDB4F39D5A9}"/>
              </a:ext>
            </a:extLst>
          </p:cNvPr>
          <p:cNvPicPr>
            <a:picLocks noChangeAspect="1"/>
          </p:cNvPicPr>
          <p:nvPr/>
        </p:nvPicPr>
        <p:blipFill>
          <a:blip r:embed="rId4"/>
          <a:stretch>
            <a:fillRect/>
          </a:stretch>
        </p:blipFill>
        <p:spPr>
          <a:xfrm>
            <a:off x="291529" y="1172048"/>
            <a:ext cx="7748687" cy="3960440"/>
          </a:xfrm>
          <a:prstGeom prst="rect">
            <a:avLst/>
          </a:prstGeom>
        </p:spPr>
      </p:pic>
      <p:pic>
        <p:nvPicPr>
          <p:cNvPr id="8" name="Graphic 7" descr="Bonfire with solid fill">
            <a:extLst>
              <a:ext uri="{FF2B5EF4-FFF2-40B4-BE49-F238E27FC236}">
                <a16:creationId xmlns:a16="http://schemas.microsoft.com/office/drawing/2014/main" id="{7AA45352-F424-4136-86AD-01837289E2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52584" y="132292"/>
            <a:ext cx="646332" cy="646332"/>
          </a:xfrm>
          <a:prstGeom prst="rect">
            <a:avLst/>
          </a:prstGeom>
        </p:spPr>
      </p:pic>
    </p:spTree>
    <p:extLst>
      <p:ext uri="{BB962C8B-B14F-4D97-AF65-F5344CB8AC3E}">
        <p14:creationId xmlns:p14="http://schemas.microsoft.com/office/powerpoint/2010/main" val="1547541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35625338-9CE4-4C95-AA0D-C6AC89490A2E}"/>
              </a:ext>
            </a:extLst>
          </p:cNvPr>
          <p:cNvSpPr>
            <a:spLocks noGrp="1"/>
          </p:cNvSpPr>
          <p:nvPr>
            <p:ph type="body" sz="quarter" idx="11"/>
          </p:nvPr>
        </p:nvSpPr>
        <p:spPr>
          <a:xfrm>
            <a:off x="7896200" y="1145143"/>
            <a:ext cx="4151784" cy="3312368"/>
          </a:xfrm>
        </p:spPr>
        <p:txBody>
          <a:bodyPr/>
          <a:lstStyle/>
          <a:p>
            <a:pPr marL="457200" indent="-457200">
              <a:buFont typeface="+mj-lt"/>
              <a:buAutoNum type="arabicPeriod"/>
            </a:pPr>
            <a:r>
              <a:rPr lang="en-GB" dirty="0"/>
              <a:t>Key Vault Resource</a:t>
            </a:r>
          </a:p>
          <a:p>
            <a:pPr marL="457200" indent="-457200">
              <a:buFont typeface="+mj-lt"/>
              <a:buAutoNum type="arabicPeriod"/>
            </a:pPr>
            <a:r>
              <a:rPr lang="en-GB" dirty="0"/>
              <a:t>Secrets</a:t>
            </a:r>
          </a:p>
          <a:p>
            <a:pPr marL="457200" indent="-457200">
              <a:buFont typeface="+mj-lt"/>
              <a:buAutoNum type="arabicPeriod"/>
            </a:pPr>
            <a:r>
              <a:rPr lang="en-GB" dirty="0"/>
              <a:t>Permissions to view Secrets for</a:t>
            </a:r>
          </a:p>
          <a:p>
            <a:pPr marL="914400" lvl="1" indent="-457200">
              <a:buFont typeface="+mj-lt"/>
              <a:buAutoNum type="arabicPeriod"/>
            </a:pPr>
            <a:r>
              <a:rPr lang="en-GB" dirty="0"/>
              <a:t>Build Agent</a:t>
            </a:r>
          </a:p>
          <a:p>
            <a:pPr marL="914400" lvl="1" indent="-457200">
              <a:buFont typeface="+mj-lt"/>
              <a:buAutoNum type="arabicPeriod"/>
            </a:pPr>
            <a:r>
              <a:rPr lang="en-GB" dirty="0"/>
              <a:t>ADF Access</a:t>
            </a:r>
          </a:p>
          <a:p>
            <a:pPr marL="914400" lvl="1" indent="-457200">
              <a:buFont typeface="+mj-lt"/>
              <a:buAutoNum type="arabicPeriod"/>
            </a:pPr>
            <a:r>
              <a:rPr lang="en-GB" dirty="0"/>
              <a:t>AF Access</a:t>
            </a:r>
          </a:p>
          <a:p>
            <a:pPr marL="914400" lvl="1" indent="-457200">
              <a:buFont typeface="+mj-lt"/>
              <a:buAutoNum type="arabicPeriod"/>
            </a:pPr>
            <a:r>
              <a:rPr lang="en-GB" dirty="0"/>
              <a:t>Databricks Access</a:t>
            </a:r>
          </a:p>
          <a:p>
            <a:pPr marL="914400" lvl="1" indent="-457200">
              <a:buFont typeface="+mj-lt"/>
              <a:buAutoNum type="arabicPeriod"/>
            </a:pPr>
            <a:r>
              <a:rPr lang="en-GB" dirty="0"/>
              <a:t>AAD Groups Access</a:t>
            </a:r>
          </a:p>
          <a:p>
            <a:pPr marL="457200" lvl="1" indent="0">
              <a:buNone/>
            </a:pPr>
            <a:br>
              <a:rPr lang="en-GB" dirty="0"/>
            </a:br>
            <a:endParaRPr lang="en-GB" dirty="0"/>
          </a:p>
          <a:p>
            <a:pPr marL="0" indent="0">
              <a:buNone/>
            </a:pPr>
            <a:endParaRPr lang="en-GB" dirty="0"/>
          </a:p>
        </p:txBody>
      </p:sp>
      <p:pic>
        <p:nvPicPr>
          <p:cNvPr id="2" name="Picture 1">
            <a:extLst>
              <a:ext uri="{FF2B5EF4-FFF2-40B4-BE49-F238E27FC236}">
                <a16:creationId xmlns:a16="http://schemas.microsoft.com/office/drawing/2014/main" id="{FC1DE3A7-3891-43F1-A156-4BCA4AD3D8EF}"/>
              </a:ext>
            </a:extLst>
          </p:cNvPr>
          <p:cNvPicPr>
            <a:picLocks noChangeAspect="1"/>
          </p:cNvPicPr>
          <p:nvPr/>
        </p:nvPicPr>
        <p:blipFill>
          <a:blip r:embed="rId3"/>
          <a:stretch>
            <a:fillRect/>
          </a:stretch>
        </p:blipFill>
        <p:spPr>
          <a:xfrm>
            <a:off x="623392" y="1145143"/>
            <a:ext cx="7200800" cy="4688354"/>
          </a:xfrm>
          <a:prstGeom prst="rect">
            <a:avLst/>
          </a:prstGeom>
        </p:spPr>
      </p:pic>
      <p:sp>
        <p:nvSpPr>
          <p:cNvPr id="6" name="TextBox 5">
            <a:extLst>
              <a:ext uri="{FF2B5EF4-FFF2-40B4-BE49-F238E27FC236}">
                <a16:creationId xmlns:a16="http://schemas.microsoft.com/office/drawing/2014/main" id="{C4C406A0-9F5A-4EB1-9FC9-9F692196C3F5}"/>
              </a:ext>
            </a:extLst>
          </p:cNvPr>
          <p:cNvSpPr txBox="1"/>
          <p:nvPr/>
        </p:nvSpPr>
        <p:spPr>
          <a:xfrm>
            <a:off x="263352" y="251623"/>
            <a:ext cx="9145016" cy="646331"/>
          </a:xfrm>
          <a:prstGeom prst="rect">
            <a:avLst/>
          </a:prstGeom>
          <a:noFill/>
        </p:spPr>
        <p:txBody>
          <a:bodyPr wrap="square" rtlCol="0">
            <a:spAutoFit/>
          </a:bodyPr>
          <a:lstStyle/>
          <a:p>
            <a:r>
              <a:rPr lang="en-GB" sz="3600" dirty="0">
                <a:solidFill>
                  <a:schemeClr val="tx2"/>
                </a:solidFill>
              </a:rPr>
              <a:t>Key Vault – What to deploy?</a:t>
            </a:r>
          </a:p>
        </p:txBody>
      </p:sp>
      <p:pic>
        <p:nvPicPr>
          <p:cNvPr id="7" name="Graphic 6" descr="Bonfire with solid fill">
            <a:extLst>
              <a:ext uri="{FF2B5EF4-FFF2-40B4-BE49-F238E27FC236}">
                <a16:creationId xmlns:a16="http://schemas.microsoft.com/office/drawing/2014/main" id="{BF255133-97AB-4A3F-BF40-FF7C1A10A5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52584" y="132292"/>
            <a:ext cx="646332" cy="646332"/>
          </a:xfrm>
          <a:prstGeom prst="rect">
            <a:avLst/>
          </a:prstGeom>
        </p:spPr>
      </p:pic>
    </p:spTree>
    <p:extLst>
      <p:ext uri="{BB962C8B-B14F-4D97-AF65-F5344CB8AC3E}">
        <p14:creationId xmlns:p14="http://schemas.microsoft.com/office/powerpoint/2010/main" val="3152067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674F97-9989-444E-A708-03C65D4E3165}"/>
              </a:ext>
            </a:extLst>
          </p:cNvPr>
          <p:cNvPicPr>
            <a:picLocks noChangeAspect="1"/>
          </p:cNvPicPr>
          <p:nvPr/>
        </p:nvPicPr>
        <p:blipFill>
          <a:blip r:embed="rId3"/>
          <a:stretch>
            <a:fillRect/>
          </a:stretch>
        </p:blipFill>
        <p:spPr>
          <a:xfrm>
            <a:off x="767408" y="1170763"/>
            <a:ext cx="6878430" cy="4516474"/>
          </a:xfrm>
          <a:prstGeom prst="rect">
            <a:avLst/>
          </a:prstGeom>
        </p:spPr>
      </p:pic>
      <p:sp>
        <p:nvSpPr>
          <p:cNvPr id="6" name="Text Placeholder 7">
            <a:extLst>
              <a:ext uri="{FF2B5EF4-FFF2-40B4-BE49-F238E27FC236}">
                <a16:creationId xmlns:a16="http://schemas.microsoft.com/office/drawing/2014/main" id="{325D6506-56DE-42B3-8EDE-533312A4F1C0}"/>
              </a:ext>
            </a:extLst>
          </p:cNvPr>
          <p:cNvSpPr>
            <a:spLocks noGrp="1"/>
          </p:cNvSpPr>
          <p:nvPr>
            <p:ph type="body" sz="quarter" idx="11"/>
          </p:nvPr>
        </p:nvSpPr>
        <p:spPr>
          <a:xfrm>
            <a:off x="7896200" y="1170763"/>
            <a:ext cx="4151784" cy="3312368"/>
          </a:xfrm>
        </p:spPr>
        <p:txBody>
          <a:bodyPr/>
          <a:lstStyle/>
          <a:p>
            <a:pPr marL="457200" indent="-457200">
              <a:buFont typeface="+mj-lt"/>
              <a:buAutoNum type="arabicPeriod"/>
            </a:pPr>
            <a:r>
              <a:rPr lang="en-GB" dirty="0"/>
              <a:t>Azure Function Resource + App insight + mandatory blob storage</a:t>
            </a:r>
          </a:p>
          <a:p>
            <a:pPr marL="457200" indent="-457200">
              <a:buFont typeface="+mj-lt"/>
              <a:buAutoNum type="arabicPeriod"/>
            </a:pPr>
            <a:r>
              <a:rPr lang="en-GB" dirty="0"/>
              <a:t>Azure Functions Code</a:t>
            </a:r>
          </a:p>
          <a:p>
            <a:pPr marL="457200" indent="-457200">
              <a:buFont typeface="+mj-lt"/>
              <a:buAutoNum type="arabicPeriod"/>
            </a:pPr>
            <a:r>
              <a:rPr lang="en-GB" dirty="0"/>
              <a:t>Configuration  Settings variables for static values and Key Vault References with the latest key reference</a:t>
            </a:r>
            <a:br>
              <a:rPr lang="en-GB" dirty="0"/>
            </a:br>
            <a:endParaRPr lang="en-GB" dirty="0"/>
          </a:p>
          <a:p>
            <a:pPr marL="0" indent="0">
              <a:buNone/>
            </a:pPr>
            <a:endParaRPr lang="en-GB" dirty="0"/>
          </a:p>
        </p:txBody>
      </p:sp>
      <p:sp>
        <p:nvSpPr>
          <p:cNvPr id="5" name="TextBox 4">
            <a:extLst>
              <a:ext uri="{FF2B5EF4-FFF2-40B4-BE49-F238E27FC236}">
                <a16:creationId xmlns:a16="http://schemas.microsoft.com/office/drawing/2014/main" id="{CC36D780-4FD3-459B-93C9-58B9D57A001A}"/>
              </a:ext>
            </a:extLst>
          </p:cNvPr>
          <p:cNvSpPr txBox="1"/>
          <p:nvPr/>
        </p:nvSpPr>
        <p:spPr>
          <a:xfrm>
            <a:off x="263352" y="251623"/>
            <a:ext cx="9145016" cy="646331"/>
          </a:xfrm>
          <a:prstGeom prst="rect">
            <a:avLst/>
          </a:prstGeom>
          <a:noFill/>
        </p:spPr>
        <p:txBody>
          <a:bodyPr wrap="square" rtlCol="0">
            <a:spAutoFit/>
          </a:bodyPr>
          <a:lstStyle/>
          <a:p>
            <a:r>
              <a:rPr lang="en-GB" sz="3600" dirty="0">
                <a:solidFill>
                  <a:schemeClr val="tx2"/>
                </a:solidFill>
              </a:rPr>
              <a:t>Azure Functions – What to deploy?</a:t>
            </a:r>
          </a:p>
        </p:txBody>
      </p:sp>
      <p:pic>
        <p:nvPicPr>
          <p:cNvPr id="7" name="Graphic 6" descr="Bonfire with solid fill">
            <a:extLst>
              <a:ext uri="{FF2B5EF4-FFF2-40B4-BE49-F238E27FC236}">
                <a16:creationId xmlns:a16="http://schemas.microsoft.com/office/drawing/2014/main" id="{3FE4918B-2A00-4D2F-BEE7-F812B527F4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52584" y="132292"/>
            <a:ext cx="646332" cy="646332"/>
          </a:xfrm>
          <a:prstGeom prst="rect">
            <a:avLst/>
          </a:prstGeom>
        </p:spPr>
      </p:pic>
    </p:spTree>
    <p:extLst>
      <p:ext uri="{BB962C8B-B14F-4D97-AF65-F5344CB8AC3E}">
        <p14:creationId xmlns:p14="http://schemas.microsoft.com/office/powerpoint/2010/main" val="20813693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7">
            <a:extLst>
              <a:ext uri="{FF2B5EF4-FFF2-40B4-BE49-F238E27FC236}">
                <a16:creationId xmlns:a16="http://schemas.microsoft.com/office/drawing/2014/main" id="{325D6506-56DE-42B3-8EDE-533312A4F1C0}"/>
              </a:ext>
            </a:extLst>
          </p:cNvPr>
          <p:cNvSpPr>
            <a:spLocks noGrp="1"/>
          </p:cNvSpPr>
          <p:nvPr>
            <p:ph type="body" sz="quarter" idx="11"/>
          </p:nvPr>
        </p:nvSpPr>
        <p:spPr>
          <a:xfrm>
            <a:off x="8040216" y="1150843"/>
            <a:ext cx="4151784" cy="3312368"/>
          </a:xfrm>
        </p:spPr>
        <p:txBody>
          <a:bodyPr/>
          <a:lstStyle/>
          <a:p>
            <a:pPr marL="457200" indent="-457200">
              <a:buFont typeface="+mj-lt"/>
              <a:buAutoNum type="arabicPeriod"/>
            </a:pPr>
            <a:r>
              <a:rPr lang="en-GB" dirty="0"/>
              <a:t>ADF Resource + Git integration on Dev</a:t>
            </a:r>
          </a:p>
          <a:p>
            <a:pPr marL="457200" indent="-457200">
              <a:buFont typeface="+mj-lt"/>
              <a:buAutoNum type="arabicPeriod"/>
            </a:pPr>
            <a:r>
              <a:rPr lang="en-GB" dirty="0"/>
              <a:t>Code</a:t>
            </a:r>
          </a:p>
          <a:p>
            <a:pPr marL="914400" lvl="1" indent="-457200">
              <a:buFont typeface="+mj-lt"/>
              <a:buAutoNum type="arabicPeriod"/>
            </a:pPr>
            <a:r>
              <a:rPr lang="en-GB" dirty="0"/>
              <a:t>Pipelines</a:t>
            </a:r>
          </a:p>
          <a:p>
            <a:pPr marL="914400" lvl="1" indent="-457200">
              <a:buFont typeface="+mj-lt"/>
              <a:buAutoNum type="arabicPeriod"/>
            </a:pPr>
            <a:r>
              <a:rPr lang="en-GB" dirty="0"/>
              <a:t>Linked Services</a:t>
            </a:r>
          </a:p>
          <a:p>
            <a:pPr marL="914400" lvl="1" indent="-457200">
              <a:buFont typeface="+mj-lt"/>
              <a:buAutoNum type="arabicPeriod"/>
            </a:pPr>
            <a:r>
              <a:rPr lang="en-GB" dirty="0"/>
              <a:t>Data Sets</a:t>
            </a:r>
          </a:p>
          <a:p>
            <a:pPr marL="914400" lvl="1" indent="-457200">
              <a:buFont typeface="+mj-lt"/>
              <a:buAutoNum type="arabicPeriod"/>
            </a:pPr>
            <a:r>
              <a:rPr lang="en-GB" dirty="0"/>
              <a:t>Triggers *</a:t>
            </a:r>
          </a:p>
          <a:p>
            <a:pPr marL="457200" indent="-457200">
              <a:buFont typeface="+mj-lt"/>
              <a:buAutoNum type="arabicPeriod"/>
            </a:pPr>
            <a:r>
              <a:rPr lang="en-GB" dirty="0"/>
              <a:t>Permissions</a:t>
            </a:r>
          </a:p>
          <a:p>
            <a:pPr marL="914400" lvl="1" indent="-457200">
              <a:buFont typeface="+mj-lt"/>
              <a:buAutoNum type="arabicPeriod"/>
            </a:pPr>
            <a:r>
              <a:rPr lang="en-GB" dirty="0"/>
              <a:t>linked services using MSI whenever possible</a:t>
            </a:r>
          </a:p>
        </p:txBody>
      </p:sp>
      <p:pic>
        <p:nvPicPr>
          <p:cNvPr id="2" name="Picture 1">
            <a:extLst>
              <a:ext uri="{FF2B5EF4-FFF2-40B4-BE49-F238E27FC236}">
                <a16:creationId xmlns:a16="http://schemas.microsoft.com/office/drawing/2014/main" id="{CF15150E-01B3-4ADF-B4BD-764B2B27618A}"/>
              </a:ext>
            </a:extLst>
          </p:cNvPr>
          <p:cNvPicPr>
            <a:picLocks noChangeAspect="1"/>
          </p:cNvPicPr>
          <p:nvPr/>
        </p:nvPicPr>
        <p:blipFill>
          <a:blip r:embed="rId3"/>
          <a:stretch>
            <a:fillRect/>
          </a:stretch>
        </p:blipFill>
        <p:spPr>
          <a:xfrm>
            <a:off x="270362" y="1268760"/>
            <a:ext cx="7762845" cy="3506374"/>
          </a:xfrm>
          <a:prstGeom prst="rect">
            <a:avLst/>
          </a:prstGeom>
        </p:spPr>
      </p:pic>
      <p:pic>
        <p:nvPicPr>
          <p:cNvPr id="5" name="Picture 4">
            <a:extLst>
              <a:ext uri="{FF2B5EF4-FFF2-40B4-BE49-F238E27FC236}">
                <a16:creationId xmlns:a16="http://schemas.microsoft.com/office/drawing/2014/main" id="{4DBFEA96-65E0-4213-95D2-732D6BB82AF8}"/>
              </a:ext>
            </a:extLst>
          </p:cNvPr>
          <p:cNvPicPr>
            <a:picLocks noChangeAspect="1"/>
          </p:cNvPicPr>
          <p:nvPr/>
        </p:nvPicPr>
        <p:blipFill>
          <a:blip r:embed="rId4"/>
          <a:stretch>
            <a:fillRect/>
          </a:stretch>
        </p:blipFill>
        <p:spPr>
          <a:xfrm>
            <a:off x="5663952" y="4775134"/>
            <a:ext cx="864096" cy="925419"/>
          </a:xfrm>
          <a:prstGeom prst="rect">
            <a:avLst/>
          </a:prstGeom>
        </p:spPr>
      </p:pic>
      <p:sp>
        <p:nvSpPr>
          <p:cNvPr id="7" name="TextBox 6">
            <a:extLst>
              <a:ext uri="{FF2B5EF4-FFF2-40B4-BE49-F238E27FC236}">
                <a16:creationId xmlns:a16="http://schemas.microsoft.com/office/drawing/2014/main" id="{7E791740-4F78-4506-A04F-452A3DF6CD81}"/>
              </a:ext>
            </a:extLst>
          </p:cNvPr>
          <p:cNvSpPr txBox="1"/>
          <p:nvPr/>
        </p:nvSpPr>
        <p:spPr>
          <a:xfrm>
            <a:off x="263352" y="251623"/>
            <a:ext cx="11658286" cy="646331"/>
          </a:xfrm>
          <a:prstGeom prst="rect">
            <a:avLst/>
          </a:prstGeom>
          <a:noFill/>
        </p:spPr>
        <p:txBody>
          <a:bodyPr wrap="square" rtlCol="0">
            <a:spAutoFit/>
          </a:bodyPr>
          <a:lstStyle/>
          <a:p>
            <a:r>
              <a:rPr lang="en-GB" sz="3600" dirty="0">
                <a:solidFill>
                  <a:schemeClr val="tx2"/>
                </a:solidFill>
              </a:rPr>
              <a:t>Azure Data Factory – What to deploy?</a:t>
            </a:r>
          </a:p>
        </p:txBody>
      </p:sp>
      <p:pic>
        <p:nvPicPr>
          <p:cNvPr id="8" name="Graphic 7" descr="Bonfire with solid fill">
            <a:extLst>
              <a:ext uri="{FF2B5EF4-FFF2-40B4-BE49-F238E27FC236}">
                <a16:creationId xmlns:a16="http://schemas.microsoft.com/office/drawing/2014/main" id="{1F551DDE-79A5-415F-835A-3071C137B1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52584" y="132292"/>
            <a:ext cx="646332" cy="646332"/>
          </a:xfrm>
          <a:prstGeom prst="rect">
            <a:avLst/>
          </a:prstGeom>
        </p:spPr>
      </p:pic>
    </p:spTree>
    <p:extLst>
      <p:ext uri="{BB962C8B-B14F-4D97-AF65-F5344CB8AC3E}">
        <p14:creationId xmlns:p14="http://schemas.microsoft.com/office/powerpoint/2010/main" val="727905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7">
            <a:extLst>
              <a:ext uri="{FF2B5EF4-FFF2-40B4-BE49-F238E27FC236}">
                <a16:creationId xmlns:a16="http://schemas.microsoft.com/office/drawing/2014/main" id="{325D6506-56DE-42B3-8EDE-533312A4F1C0}"/>
              </a:ext>
            </a:extLst>
          </p:cNvPr>
          <p:cNvSpPr>
            <a:spLocks noGrp="1"/>
          </p:cNvSpPr>
          <p:nvPr>
            <p:ph type="body" sz="quarter" idx="11"/>
          </p:nvPr>
        </p:nvSpPr>
        <p:spPr>
          <a:xfrm>
            <a:off x="8040216" y="1150843"/>
            <a:ext cx="4151784" cy="3312368"/>
          </a:xfrm>
        </p:spPr>
        <p:txBody>
          <a:bodyPr/>
          <a:lstStyle/>
          <a:p>
            <a:pPr marL="457200" indent="-457200">
              <a:buFont typeface="+mj-lt"/>
              <a:buAutoNum type="arabicPeriod"/>
            </a:pPr>
            <a:r>
              <a:rPr lang="en-GB" dirty="0"/>
              <a:t>Databricks Resource</a:t>
            </a:r>
          </a:p>
          <a:p>
            <a:pPr marL="457200" indent="-457200">
              <a:buFont typeface="+mj-lt"/>
              <a:buAutoNum type="arabicPeriod"/>
            </a:pPr>
            <a:r>
              <a:rPr lang="en-GB" dirty="0"/>
              <a:t>Cluster + Cluster Config</a:t>
            </a:r>
          </a:p>
          <a:p>
            <a:pPr marL="457200" indent="-457200">
              <a:buFont typeface="+mj-lt"/>
              <a:buAutoNum type="arabicPeriod"/>
            </a:pPr>
            <a:r>
              <a:rPr lang="en-GB" dirty="0"/>
              <a:t>Notebooks</a:t>
            </a:r>
          </a:p>
          <a:p>
            <a:pPr marL="457200" indent="-457200">
              <a:buFont typeface="+mj-lt"/>
              <a:buAutoNum type="arabicPeriod"/>
            </a:pPr>
            <a:r>
              <a:rPr lang="en-GB" dirty="0"/>
              <a:t>Permissions </a:t>
            </a:r>
          </a:p>
          <a:p>
            <a:pPr marL="914400" lvl="1" indent="-457200">
              <a:buFont typeface="+mj-lt"/>
              <a:buAutoNum type="arabicPeriod"/>
            </a:pPr>
            <a:r>
              <a:rPr lang="en-GB" dirty="0"/>
              <a:t>Secret Scopes etc.</a:t>
            </a:r>
          </a:p>
          <a:p>
            <a:pPr marL="0" indent="0">
              <a:buNone/>
            </a:pPr>
            <a:r>
              <a:rPr lang="en-GB" b="1" dirty="0"/>
              <a:t>Remarks:</a:t>
            </a:r>
          </a:p>
          <a:p>
            <a:pPr marL="0" indent="0">
              <a:buNone/>
            </a:pPr>
            <a:r>
              <a:rPr lang="en-GB" dirty="0"/>
              <a:t>With Key Vault Scops may require manual step on the first execution</a:t>
            </a:r>
          </a:p>
        </p:txBody>
      </p:sp>
      <p:pic>
        <p:nvPicPr>
          <p:cNvPr id="5" name="Picture 4">
            <a:extLst>
              <a:ext uri="{FF2B5EF4-FFF2-40B4-BE49-F238E27FC236}">
                <a16:creationId xmlns:a16="http://schemas.microsoft.com/office/drawing/2014/main" id="{4DBFEA96-65E0-4213-95D2-732D6BB82AF8}"/>
              </a:ext>
            </a:extLst>
          </p:cNvPr>
          <p:cNvPicPr>
            <a:picLocks noChangeAspect="1"/>
          </p:cNvPicPr>
          <p:nvPr/>
        </p:nvPicPr>
        <p:blipFill>
          <a:blip r:embed="rId3"/>
          <a:stretch>
            <a:fillRect/>
          </a:stretch>
        </p:blipFill>
        <p:spPr>
          <a:xfrm>
            <a:off x="5663952" y="4775134"/>
            <a:ext cx="864096" cy="925419"/>
          </a:xfrm>
          <a:prstGeom prst="rect">
            <a:avLst/>
          </a:prstGeom>
        </p:spPr>
      </p:pic>
      <p:pic>
        <p:nvPicPr>
          <p:cNvPr id="7" name="Picture 6">
            <a:extLst>
              <a:ext uri="{FF2B5EF4-FFF2-40B4-BE49-F238E27FC236}">
                <a16:creationId xmlns:a16="http://schemas.microsoft.com/office/drawing/2014/main" id="{E282F0A2-1246-4CC8-9AAD-1EDF0697FCEF}"/>
              </a:ext>
            </a:extLst>
          </p:cNvPr>
          <p:cNvPicPr>
            <a:picLocks noChangeAspect="1"/>
          </p:cNvPicPr>
          <p:nvPr/>
        </p:nvPicPr>
        <p:blipFill rotWithShape="1">
          <a:blip r:embed="rId4"/>
          <a:srcRect l="1" r="23276"/>
          <a:stretch/>
        </p:blipFill>
        <p:spPr>
          <a:xfrm>
            <a:off x="119336" y="1158047"/>
            <a:ext cx="7773977" cy="3600400"/>
          </a:xfrm>
          <a:prstGeom prst="rect">
            <a:avLst/>
          </a:prstGeom>
        </p:spPr>
      </p:pic>
      <p:sp>
        <p:nvSpPr>
          <p:cNvPr id="8" name="TextBox 7">
            <a:extLst>
              <a:ext uri="{FF2B5EF4-FFF2-40B4-BE49-F238E27FC236}">
                <a16:creationId xmlns:a16="http://schemas.microsoft.com/office/drawing/2014/main" id="{BF01BE02-0417-450C-BE9E-2B1D698AD73B}"/>
              </a:ext>
            </a:extLst>
          </p:cNvPr>
          <p:cNvSpPr txBox="1"/>
          <p:nvPr/>
        </p:nvSpPr>
        <p:spPr>
          <a:xfrm>
            <a:off x="263352" y="251623"/>
            <a:ext cx="9145016" cy="646331"/>
          </a:xfrm>
          <a:prstGeom prst="rect">
            <a:avLst/>
          </a:prstGeom>
          <a:noFill/>
        </p:spPr>
        <p:txBody>
          <a:bodyPr wrap="square" rtlCol="0">
            <a:spAutoFit/>
          </a:bodyPr>
          <a:lstStyle/>
          <a:p>
            <a:r>
              <a:rPr lang="en-GB" sz="3600" dirty="0">
                <a:solidFill>
                  <a:schemeClr val="tx2"/>
                </a:solidFill>
              </a:rPr>
              <a:t>Databricks – What to deploy?</a:t>
            </a:r>
          </a:p>
        </p:txBody>
      </p:sp>
      <p:pic>
        <p:nvPicPr>
          <p:cNvPr id="9" name="Graphic 8" descr="Bonfire with solid fill">
            <a:extLst>
              <a:ext uri="{FF2B5EF4-FFF2-40B4-BE49-F238E27FC236}">
                <a16:creationId xmlns:a16="http://schemas.microsoft.com/office/drawing/2014/main" id="{C3BC643B-1732-4150-938E-863EC94A7B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52584" y="132292"/>
            <a:ext cx="646332" cy="646332"/>
          </a:xfrm>
          <a:prstGeom prst="rect">
            <a:avLst/>
          </a:prstGeom>
        </p:spPr>
      </p:pic>
    </p:spTree>
    <p:extLst>
      <p:ext uri="{BB962C8B-B14F-4D97-AF65-F5344CB8AC3E}">
        <p14:creationId xmlns:p14="http://schemas.microsoft.com/office/powerpoint/2010/main" val="1720152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What is CI/CD</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Ubuntu"/>
                <a:ea typeface="+mn-ea"/>
                <a:cs typeface="Ubuntu"/>
              </a:rPr>
              <a:t> </a:t>
            </a:r>
          </a:p>
        </p:txBody>
      </p:sp>
      <p:graphicFrame>
        <p:nvGraphicFramePr>
          <p:cNvPr id="12" name="Diagram 11">
            <a:extLst>
              <a:ext uri="{FF2B5EF4-FFF2-40B4-BE49-F238E27FC236}">
                <a16:creationId xmlns:a16="http://schemas.microsoft.com/office/drawing/2014/main" id="{4E78FF76-0AE1-447F-94ED-25E5C56A87ED}"/>
              </a:ext>
            </a:extLst>
          </p:cNvPr>
          <p:cNvGraphicFramePr/>
          <p:nvPr>
            <p:extLst>
              <p:ext uri="{D42A27DB-BD31-4B8C-83A1-F6EECF244321}">
                <p14:modId xmlns:p14="http://schemas.microsoft.com/office/powerpoint/2010/main" val="1397170025"/>
              </p:ext>
            </p:extLst>
          </p:nvPr>
        </p:nvGraphicFramePr>
        <p:xfrm>
          <a:off x="443094" y="1340767"/>
          <a:ext cx="11557562" cy="42625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B6112FEF-4E6F-4736-BDC2-78DFB7A16548}"/>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4</a:t>
            </a:fld>
            <a:endParaRPr dirty="0"/>
          </a:p>
        </p:txBody>
      </p:sp>
      <p:sp>
        <p:nvSpPr>
          <p:cNvPr id="7" name="Rectangle 6">
            <a:extLst>
              <a:ext uri="{FF2B5EF4-FFF2-40B4-BE49-F238E27FC236}">
                <a16:creationId xmlns:a16="http://schemas.microsoft.com/office/drawing/2014/main" id="{86422203-91B4-4761-9EE9-355B2321FB81}"/>
              </a:ext>
            </a:extLst>
          </p:cNvPr>
          <p:cNvSpPr/>
          <p:nvPr/>
        </p:nvSpPr>
        <p:spPr>
          <a:xfrm>
            <a:off x="2593152" y="1254642"/>
            <a:ext cx="9433048" cy="214077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82782C81-090D-426A-8D5B-8B8D3EB695E0}"/>
              </a:ext>
            </a:extLst>
          </p:cNvPr>
          <p:cNvSpPr/>
          <p:nvPr/>
        </p:nvSpPr>
        <p:spPr>
          <a:xfrm>
            <a:off x="2495600" y="3515125"/>
            <a:ext cx="9433048" cy="214077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6585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What is CI/CD</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Ubuntu"/>
                <a:ea typeface="+mn-ea"/>
                <a:cs typeface="Ubuntu"/>
              </a:rPr>
              <a:t> </a:t>
            </a:r>
          </a:p>
        </p:txBody>
      </p:sp>
      <p:graphicFrame>
        <p:nvGraphicFramePr>
          <p:cNvPr id="12" name="Diagram 11">
            <a:extLst>
              <a:ext uri="{FF2B5EF4-FFF2-40B4-BE49-F238E27FC236}">
                <a16:creationId xmlns:a16="http://schemas.microsoft.com/office/drawing/2014/main" id="{4E78FF76-0AE1-447F-94ED-25E5C56A87ED}"/>
              </a:ext>
            </a:extLst>
          </p:cNvPr>
          <p:cNvGraphicFramePr/>
          <p:nvPr>
            <p:extLst>
              <p:ext uri="{D42A27DB-BD31-4B8C-83A1-F6EECF244321}">
                <p14:modId xmlns:p14="http://schemas.microsoft.com/office/powerpoint/2010/main" val="1767196186"/>
              </p:ext>
            </p:extLst>
          </p:nvPr>
        </p:nvGraphicFramePr>
        <p:xfrm>
          <a:off x="1883254" y="1916832"/>
          <a:ext cx="8173186" cy="40465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2158435A-22CF-4946-8562-E32B1A3E0F6B}"/>
              </a:ext>
            </a:extLst>
          </p:cNvPr>
          <p:cNvSpPr txBox="1"/>
          <p:nvPr/>
        </p:nvSpPr>
        <p:spPr>
          <a:xfrm>
            <a:off x="5699678" y="2240749"/>
            <a:ext cx="665935" cy="1569660"/>
          </a:xfrm>
          <a:prstGeom prst="rect">
            <a:avLst/>
          </a:prstGeom>
          <a:noFill/>
        </p:spPr>
        <p:txBody>
          <a:bodyPr wrap="square" rtlCol="0">
            <a:spAutoFit/>
          </a:bodyPr>
          <a:lstStyle/>
          <a:p>
            <a:r>
              <a:rPr lang="en-GB" sz="9600" dirty="0"/>
              <a:t>=</a:t>
            </a:r>
          </a:p>
        </p:txBody>
      </p:sp>
      <p:cxnSp>
        <p:nvCxnSpPr>
          <p:cNvPr id="4" name="Straight Connector 3">
            <a:extLst>
              <a:ext uri="{FF2B5EF4-FFF2-40B4-BE49-F238E27FC236}">
                <a16:creationId xmlns:a16="http://schemas.microsoft.com/office/drawing/2014/main" id="{4865F2D0-0EDC-4E78-8E2D-FB51BCBFAE04}"/>
              </a:ext>
            </a:extLst>
          </p:cNvPr>
          <p:cNvCxnSpPr>
            <a:cxnSpLocks/>
          </p:cNvCxnSpPr>
          <p:nvPr/>
        </p:nvCxnSpPr>
        <p:spPr>
          <a:xfrm flipV="1">
            <a:off x="5771686" y="2435428"/>
            <a:ext cx="593927" cy="134773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Is CICD the same as DevOps?</a:t>
            </a:r>
          </a:p>
        </p:txBody>
      </p:sp>
      <p:sp>
        <p:nvSpPr>
          <p:cNvPr id="14" name="object 77">
            <a:extLst>
              <a:ext uri="{FF2B5EF4-FFF2-40B4-BE49-F238E27FC236}">
                <a16:creationId xmlns:a16="http://schemas.microsoft.com/office/drawing/2014/main" id="{AE800B1A-3770-4A4C-9E48-A4DF6257DD9E}"/>
              </a:ext>
            </a:extLst>
          </p:cNvPr>
          <p:cNvSpPr txBox="1"/>
          <p:nvPr/>
        </p:nvSpPr>
        <p:spPr>
          <a:xfrm>
            <a:off x="1487488" y="4149080"/>
            <a:ext cx="4392488" cy="2104807"/>
          </a:xfrm>
          <a:prstGeom prst="rect">
            <a:avLst/>
          </a:prstGeom>
        </p:spPr>
        <p:txBody>
          <a:bodyPr vert="horz" wrap="square" lIns="0" tIns="12700" rIns="0" bIns="0" rtlCol="0">
            <a:spAutoFit/>
          </a:bodyPr>
          <a:lstStyle/>
          <a:p>
            <a:pPr marL="342900" indent="-342900" defTabSz="1219170">
              <a:lnSpc>
                <a:spcPct val="150000"/>
              </a:lnSpc>
              <a:spcBef>
                <a:spcPts val="200"/>
              </a:spcBef>
              <a:buClr>
                <a:srgbClr val="92D050"/>
              </a:buClr>
              <a:buFont typeface="Wingdings" panose="05000000000000000000" pitchFamily="2" charset="2"/>
              <a:buChar char=""/>
              <a:tabLst>
                <a:tab pos="768985" algn="l"/>
              </a:tabLst>
              <a:defRPr/>
            </a:pPr>
            <a:r>
              <a:rPr lang="en-GB" sz="2400" dirty="0">
                <a:solidFill>
                  <a:schemeClr val="accent1"/>
                </a:solidFill>
                <a:latin typeface="Calibri" panose="020F0502020204030204" pitchFamily="34" charset="0"/>
              </a:rPr>
              <a:t>Implementation of the DevOps principles via set of Deployment Pipelines (subset of DevOps)</a:t>
            </a:r>
          </a:p>
          <a:p>
            <a:pPr marL="342900" lvl="0" indent="-342900" algn="just" defTabSz="1219170">
              <a:lnSpc>
                <a:spcPct val="150000"/>
              </a:lnSpc>
              <a:spcBef>
                <a:spcPts val="200"/>
              </a:spcBef>
              <a:buClr>
                <a:srgbClr val="92D050"/>
              </a:buClr>
              <a:buFont typeface="Wingdings" panose="05000000000000000000" pitchFamily="2" charset="2"/>
              <a:buChar char=""/>
              <a:tabLst>
                <a:tab pos="768985" algn="l"/>
              </a:tabLst>
              <a:defRPr/>
            </a:pPr>
            <a:endParaRPr lang="en-GB" sz="2000" dirty="0">
              <a:solidFill>
                <a:schemeClr val="tx2"/>
              </a:solidFill>
              <a:latin typeface="Segoe UI" panose="020B0502040204020203" pitchFamily="34" charset="0"/>
              <a:cs typeface="Times New Roman" panose="02020603050405020304" pitchFamily="18" charset="0"/>
            </a:endParaRPr>
          </a:p>
        </p:txBody>
      </p:sp>
      <p:sp>
        <p:nvSpPr>
          <p:cNvPr id="15" name="object 77">
            <a:extLst>
              <a:ext uri="{FF2B5EF4-FFF2-40B4-BE49-F238E27FC236}">
                <a16:creationId xmlns:a16="http://schemas.microsoft.com/office/drawing/2014/main" id="{B31E7C0E-9FEE-4964-AE62-AEE0ACA05CF0}"/>
              </a:ext>
            </a:extLst>
          </p:cNvPr>
          <p:cNvSpPr txBox="1"/>
          <p:nvPr/>
        </p:nvSpPr>
        <p:spPr>
          <a:xfrm>
            <a:off x="6772630" y="4108174"/>
            <a:ext cx="4392488" cy="878830"/>
          </a:xfrm>
          <a:prstGeom prst="rect">
            <a:avLst/>
          </a:prstGeom>
        </p:spPr>
        <p:txBody>
          <a:bodyPr vert="horz" wrap="square" lIns="0" tIns="12700" rIns="0" bIns="0" rtlCol="0">
            <a:spAutoFit/>
          </a:bodyPr>
          <a:lstStyle/>
          <a:p>
            <a:pPr marL="342900" lvl="0" indent="-342900" algn="just" defTabSz="1219170">
              <a:lnSpc>
                <a:spcPct val="150000"/>
              </a:lnSpc>
              <a:spcBef>
                <a:spcPts val="200"/>
              </a:spcBef>
              <a:buClr>
                <a:srgbClr val="92D050"/>
              </a:buClr>
              <a:buFont typeface="Wingdings" panose="05000000000000000000" pitchFamily="2" charset="2"/>
              <a:buChar char=""/>
              <a:tabLst>
                <a:tab pos="768985" algn="l"/>
              </a:tabLst>
              <a:defRPr/>
            </a:pPr>
            <a:r>
              <a:rPr lang="en-GB" sz="2000" dirty="0">
                <a:solidFill>
                  <a:schemeClr val="tx2"/>
                </a:solidFill>
                <a:latin typeface="Segoe UI" panose="020B0502040204020203" pitchFamily="34" charset="0"/>
                <a:cs typeface="Times New Roman" panose="02020603050405020304" pitchFamily="18" charset="0"/>
              </a:rPr>
              <a:t>Broader aspect of the Software development lifecycle</a:t>
            </a:r>
          </a:p>
        </p:txBody>
      </p:sp>
      <p:sp>
        <p:nvSpPr>
          <p:cNvPr id="7" name="Slide Number Placeholder 6">
            <a:extLst>
              <a:ext uri="{FF2B5EF4-FFF2-40B4-BE49-F238E27FC236}">
                <a16:creationId xmlns:a16="http://schemas.microsoft.com/office/drawing/2014/main" id="{FB0D0BC3-721D-435C-924F-F2EA2988616D}"/>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5</a:t>
            </a:fld>
            <a:endParaRPr dirty="0"/>
          </a:p>
        </p:txBody>
      </p:sp>
    </p:spTree>
    <p:extLst>
      <p:ext uri="{BB962C8B-B14F-4D97-AF65-F5344CB8AC3E}">
        <p14:creationId xmlns:p14="http://schemas.microsoft.com/office/powerpoint/2010/main" val="3506196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What is CI/CD</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Ubuntu"/>
                <a:ea typeface="+mn-ea"/>
                <a:cs typeface="Ubuntu"/>
              </a:rPr>
              <a:t> </a:t>
            </a:r>
          </a:p>
        </p:txBody>
      </p:sp>
      <p:graphicFrame>
        <p:nvGraphicFramePr>
          <p:cNvPr id="12" name="Diagram 11">
            <a:extLst>
              <a:ext uri="{FF2B5EF4-FFF2-40B4-BE49-F238E27FC236}">
                <a16:creationId xmlns:a16="http://schemas.microsoft.com/office/drawing/2014/main" id="{4E78FF76-0AE1-447F-94ED-25E5C56A87ED}"/>
              </a:ext>
            </a:extLst>
          </p:cNvPr>
          <p:cNvGraphicFramePr/>
          <p:nvPr>
            <p:extLst>
              <p:ext uri="{D42A27DB-BD31-4B8C-83A1-F6EECF244321}">
                <p14:modId xmlns:p14="http://schemas.microsoft.com/office/powerpoint/2010/main" val="1262204546"/>
              </p:ext>
            </p:extLst>
          </p:nvPr>
        </p:nvGraphicFramePr>
        <p:xfrm>
          <a:off x="1883254" y="1916832"/>
          <a:ext cx="8173186" cy="40465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CI/CD Pipelines</a:t>
            </a:r>
          </a:p>
        </p:txBody>
      </p:sp>
      <p:sp>
        <p:nvSpPr>
          <p:cNvPr id="14" name="object 77">
            <a:extLst>
              <a:ext uri="{FF2B5EF4-FFF2-40B4-BE49-F238E27FC236}">
                <a16:creationId xmlns:a16="http://schemas.microsoft.com/office/drawing/2014/main" id="{AE800B1A-3770-4A4C-9E48-A4DF6257DD9E}"/>
              </a:ext>
            </a:extLst>
          </p:cNvPr>
          <p:cNvSpPr txBox="1"/>
          <p:nvPr/>
        </p:nvSpPr>
        <p:spPr>
          <a:xfrm>
            <a:off x="848329" y="1700808"/>
            <a:ext cx="10637609" cy="5505738"/>
          </a:xfrm>
          <a:prstGeom prst="rect">
            <a:avLst/>
          </a:prstGeom>
        </p:spPr>
        <p:txBody>
          <a:bodyPr vert="horz" wrap="square" lIns="0" tIns="12700" rIns="0" bIns="0" rtlCol="0">
            <a:spAutoFit/>
          </a:bodyPr>
          <a:lstStyle/>
          <a:p>
            <a:pPr marL="342900" indent="-342900" defTabSz="1219170">
              <a:lnSpc>
                <a:spcPct val="150000"/>
              </a:lnSpc>
              <a:spcBef>
                <a:spcPts val="200"/>
              </a:spcBef>
              <a:buClr>
                <a:srgbClr val="92D050"/>
              </a:buClr>
              <a:buFont typeface="Wingdings" panose="05000000000000000000" pitchFamily="2" charset="2"/>
              <a:buChar char=""/>
              <a:tabLst>
                <a:tab pos="768985" algn="l"/>
              </a:tabLst>
              <a:defRPr/>
            </a:pPr>
            <a:r>
              <a:rPr lang="en-GB" sz="2400" b="1" dirty="0">
                <a:solidFill>
                  <a:schemeClr val="accent1"/>
                </a:solidFill>
                <a:latin typeface="Calibri" panose="020F0502020204030204" pitchFamily="34" charset="0"/>
              </a:rPr>
              <a:t>How is CI/CD implemented: </a:t>
            </a:r>
            <a:r>
              <a:rPr lang="en-GB" sz="2400" dirty="0">
                <a:solidFill>
                  <a:schemeClr val="accent1"/>
                </a:solidFill>
                <a:latin typeface="Calibri" panose="020F0502020204030204" pitchFamily="34" charset="0"/>
              </a:rPr>
              <a:t>CICD is usually implemented with CI/CD Pipeline (named this way regardless of software used) e.g., DevOps Pipelines, Team City + Octopus Deploy</a:t>
            </a:r>
          </a:p>
          <a:p>
            <a:pPr marL="342900" indent="-342900" defTabSz="1219170">
              <a:lnSpc>
                <a:spcPct val="150000"/>
              </a:lnSpc>
              <a:spcBef>
                <a:spcPts val="200"/>
              </a:spcBef>
              <a:buClr>
                <a:srgbClr val="92D050"/>
              </a:buClr>
              <a:buFont typeface="Wingdings" panose="05000000000000000000" pitchFamily="2" charset="2"/>
              <a:buChar char=""/>
              <a:tabLst>
                <a:tab pos="768985" algn="l"/>
              </a:tabLst>
              <a:defRPr/>
            </a:pPr>
            <a:r>
              <a:rPr lang="en-GB" sz="2400" b="1" dirty="0">
                <a:solidFill>
                  <a:schemeClr val="accent1"/>
                </a:solidFill>
                <a:latin typeface="Calibri" panose="020F0502020204030204" pitchFamily="34" charset="0"/>
              </a:rPr>
              <a:t>What is it: </a:t>
            </a:r>
            <a:r>
              <a:rPr lang="en-GB" sz="2400" dirty="0">
                <a:solidFill>
                  <a:schemeClr val="accent1"/>
                </a:solidFill>
                <a:latin typeface="Calibri" panose="020F0502020204030204" pitchFamily="34" charset="0"/>
              </a:rPr>
              <a:t>CI/CD Pipeline is a set of steps that need to be perform for automated release of the software</a:t>
            </a:r>
          </a:p>
          <a:p>
            <a:pPr marL="342900" indent="-342900" defTabSz="1219170">
              <a:lnSpc>
                <a:spcPct val="150000"/>
              </a:lnSpc>
              <a:spcBef>
                <a:spcPts val="200"/>
              </a:spcBef>
              <a:buClr>
                <a:srgbClr val="92D050"/>
              </a:buClr>
              <a:buFont typeface="Wingdings" panose="05000000000000000000" pitchFamily="2" charset="2"/>
              <a:buChar char=""/>
              <a:tabLst>
                <a:tab pos="768985" algn="l"/>
              </a:tabLst>
              <a:defRPr/>
            </a:pPr>
            <a:r>
              <a:rPr lang="en-GB" sz="2400" b="1" dirty="0">
                <a:solidFill>
                  <a:schemeClr val="accent1"/>
                </a:solidFill>
                <a:latin typeface="Calibri" panose="020F0502020204030204" pitchFamily="34" charset="0"/>
              </a:rPr>
              <a:t>What are two main stages: </a:t>
            </a:r>
            <a:r>
              <a:rPr lang="en-GB" sz="2400" dirty="0">
                <a:solidFill>
                  <a:schemeClr val="accent1"/>
                </a:solidFill>
                <a:latin typeface="Calibri" panose="020F0502020204030204" pitchFamily="34" charset="0"/>
              </a:rPr>
              <a:t>Pipeline is composed of two stages types </a:t>
            </a:r>
            <a:r>
              <a:rPr lang="en-GB" sz="2400" b="1" dirty="0">
                <a:solidFill>
                  <a:schemeClr val="accent1"/>
                </a:solidFill>
                <a:latin typeface="Calibri" panose="020F0502020204030204" pitchFamily="34" charset="0"/>
              </a:rPr>
              <a:t>Build</a:t>
            </a:r>
            <a:r>
              <a:rPr lang="en-GB" sz="2400" dirty="0">
                <a:solidFill>
                  <a:schemeClr val="accent1"/>
                </a:solidFill>
                <a:latin typeface="Calibri" panose="020F0502020204030204" pitchFamily="34" charset="0"/>
              </a:rPr>
              <a:t> and </a:t>
            </a:r>
            <a:r>
              <a:rPr lang="en-GB" sz="2400" b="1" dirty="0">
                <a:solidFill>
                  <a:schemeClr val="accent1"/>
                </a:solidFill>
                <a:latin typeface="Calibri" panose="020F0502020204030204" pitchFamily="34" charset="0"/>
              </a:rPr>
              <a:t>Release</a:t>
            </a:r>
            <a:r>
              <a:rPr lang="en-GB" sz="2400" dirty="0">
                <a:solidFill>
                  <a:schemeClr val="accent1"/>
                </a:solidFill>
                <a:latin typeface="Calibri" panose="020F0502020204030204" pitchFamily="34" charset="0"/>
              </a:rPr>
              <a:t> (in some newer implementation this boundary became thinner but there is still separation)</a:t>
            </a:r>
          </a:p>
          <a:p>
            <a:pPr defTabSz="1219170">
              <a:lnSpc>
                <a:spcPct val="150000"/>
              </a:lnSpc>
              <a:spcBef>
                <a:spcPts val="200"/>
              </a:spcBef>
              <a:buClr>
                <a:srgbClr val="92D050"/>
              </a:buClr>
              <a:tabLst>
                <a:tab pos="768985" algn="l"/>
              </a:tabLst>
              <a:defRPr/>
            </a:pPr>
            <a:endParaRPr lang="en-GB" sz="2400" dirty="0">
              <a:solidFill>
                <a:schemeClr val="accent1"/>
              </a:solidFill>
              <a:latin typeface="Calibri" panose="020F0502020204030204" pitchFamily="34" charset="0"/>
            </a:endParaRPr>
          </a:p>
          <a:p>
            <a:pPr marL="342900" lvl="0" indent="-342900" algn="just" defTabSz="1219170">
              <a:lnSpc>
                <a:spcPct val="150000"/>
              </a:lnSpc>
              <a:spcBef>
                <a:spcPts val="200"/>
              </a:spcBef>
              <a:buClr>
                <a:srgbClr val="92D050"/>
              </a:buClr>
              <a:buFont typeface="Wingdings" panose="05000000000000000000" pitchFamily="2" charset="2"/>
              <a:buChar char=""/>
              <a:tabLst>
                <a:tab pos="768985" algn="l"/>
              </a:tabLst>
              <a:defRPr/>
            </a:pPr>
            <a:endParaRPr lang="en-GB" sz="2000" dirty="0">
              <a:solidFill>
                <a:schemeClr val="tx2"/>
              </a:solidFill>
              <a:latin typeface="Segoe UI" panose="020B0502040204020203"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9676581-EC3E-40DA-A443-DB2F0D22D539}"/>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6</a:t>
            </a:fld>
            <a:endParaRPr dirty="0"/>
          </a:p>
        </p:txBody>
      </p:sp>
      <p:sp>
        <p:nvSpPr>
          <p:cNvPr id="8" name="Rectangle 7">
            <a:extLst>
              <a:ext uri="{FF2B5EF4-FFF2-40B4-BE49-F238E27FC236}">
                <a16:creationId xmlns:a16="http://schemas.microsoft.com/office/drawing/2014/main" id="{EB1D1173-8A00-4EF9-AB73-03795CF14C39}"/>
              </a:ext>
            </a:extLst>
          </p:cNvPr>
          <p:cNvSpPr/>
          <p:nvPr/>
        </p:nvSpPr>
        <p:spPr>
          <a:xfrm>
            <a:off x="623392" y="3373808"/>
            <a:ext cx="11233248" cy="113531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BF63D718-4847-45CD-B134-1640DE9047C8}"/>
              </a:ext>
            </a:extLst>
          </p:cNvPr>
          <p:cNvSpPr/>
          <p:nvPr/>
        </p:nvSpPr>
        <p:spPr>
          <a:xfrm>
            <a:off x="693360" y="4584074"/>
            <a:ext cx="11163280" cy="146195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605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What is CI/CD</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Ubuntu"/>
                <a:ea typeface="+mn-ea"/>
                <a:cs typeface="Ubuntu"/>
              </a:rPr>
              <a:t> </a:t>
            </a:r>
          </a:p>
        </p:txBody>
      </p:sp>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Pros</a:t>
            </a:r>
            <a:r>
              <a:rPr kumimoji="0" lang="en-GB" sz="4000" b="0" i="0" u="none" strike="noStrike" kern="1200" cap="none" spc="0" normalizeH="0" noProof="0" dirty="0">
                <a:ln>
                  <a:noFill/>
                </a:ln>
                <a:solidFill>
                  <a:srgbClr val="92D050"/>
                </a:solidFill>
                <a:effectLst/>
                <a:uLnTx/>
                <a:uFillTx/>
                <a:latin typeface="Ubuntu"/>
                <a:ea typeface="+mn-ea"/>
                <a:cs typeface="Ubuntu"/>
              </a:rPr>
              <a:t> vs Cons</a:t>
            </a:r>
            <a:endParaRPr kumimoji="0" lang="en-GB" sz="4000" b="0" i="0" u="none" strike="noStrike" kern="1200" cap="none" spc="0" normalizeH="0" baseline="0" noProof="0" dirty="0">
              <a:ln>
                <a:noFill/>
              </a:ln>
              <a:solidFill>
                <a:srgbClr val="92D050"/>
              </a:solidFill>
              <a:effectLst/>
              <a:uLnTx/>
              <a:uFillTx/>
              <a:latin typeface="Ubuntu"/>
              <a:ea typeface="+mn-ea"/>
              <a:cs typeface="Ubuntu"/>
            </a:endParaRPr>
          </a:p>
        </p:txBody>
      </p:sp>
      <p:graphicFrame>
        <p:nvGraphicFramePr>
          <p:cNvPr id="2" name="Diagram 1">
            <a:extLst>
              <a:ext uri="{FF2B5EF4-FFF2-40B4-BE49-F238E27FC236}">
                <a16:creationId xmlns:a16="http://schemas.microsoft.com/office/drawing/2014/main" id="{87F22DA6-5602-4C4A-A5AF-7071E196E4CD}"/>
              </a:ext>
            </a:extLst>
          </p:cNvPr>
          <p:cNvGraphicFramePr/>
          <p:nvPr>
            <p:extLst>
              <p:ext uri="{D42A27DB-BD31-4B8C-83A1-F6EECF244321}">
                <p14:modId xmlns:p14="http://schemas.microsoft.com/office/powerpoint/2010/main" val="2218944279"/>
              </p:ext>
            </p:extLst>
          </p:nvPr>
        </p:nvGraphicFramePr>
        <p:xfrm>
          <a:off x="47328" y="764705"/>
          <a:ext cx="12025336"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970681EF-F545-4A06-87D8-64645E674C34}"/>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7</a:t>
            </a:fld>
            <a:endParaRPr dirty="0"/>
          </a:p>
        </p:txBody>
      </p:sp>
    </p:spTree>
    <p:extLst>
      <p:ext uri="{BB962C8B-B14F-4D97-AF65-F5344CB8AC3E}">
        <p14:creationId xmlns:p14="http://schemas.microsoft.com/office/powerpoint/2010/main" val="1708263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355142-645F-4C73-9ED1-CF48E037E747}"/>
              </a:ext>
            </a:extLst>
          </p:cNvPr>
          <p:cNvSpPr/>
          <p:nvPr/>
        </p:nvSpPr>
        <p:spPr>
          <a:xfrm>
            <a:off x="0" y="0"/>
            <a:ext cx="12192000" cy="685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What is CI/CD</a:t>
            </a:r>
          </a:p>
        </p:txBody>
      </p:sp>
      <p:sp>
        <p:nvSpPr>
          <p:cNvPr id="6" name="object 77">
            <a:extLst>
              <a:ext uri="{FF2B5EF4-FFF2-40B4-BE49-F238E27FC236}">
                <a16:creationId xmlns:a16="http://schemas.microsoft.com/office/drawing/2014/main" id="{AF60A2CA-E962-4421-A1FD-516A904629CB}"/>
              </a:ext>
            </a:extLst>
          </p:cNvPr>
          <p:cNvSpPr txBox="1"/>
          <p:nvPr/>
        </p:nvSpPr>
        <p:spPr>
          <a:xfrm>
            <a:off x="990600" y="1618178"/>
            <a:ext cx="10495339" cy="50526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Ubuntu"/>
                <a:ea typeface="+mn-ea"/>
                <a:cs typeface="Ubuntu"/>
              </a:rPr>
              <a:t> </a:t>
            </a:r>
          </a:p>
        </p:txBody>
      </p:sp>
      <p:graphicFrame>
        <p:nvGraphicFramePr>
          <p:cNvPr id="12" name="Diagram 11">
            <a:extLst>
              <a:ext uri="{FF2B5EF4-FFF2-40B4-BE49-F238E27FC236}">
                <a16:creationId xmlns:a16="http://schemas.microsoft.com/office/drawing/2014/main" id="{4E78FF76-0AE1-447F-94ED-25E5C56A87ED}"/>
              </a:ext>
            </a:extLst>
          </p:cNvPr>
          <p:cNvGraphicFramePr/>
          <p:nvPr/>
        </p:nvGraphicFramePr>
        <p:xfrm>
          <a:off x="1883254" y="1916832"/>
          <a:ext cx="8173186" cy="40465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object 77">
            <a:extLst>
              <a:ext uri="{FF2B5EF4-FFF2-40B4-BE49-F238E27FC236}">
                <a16:creationId xmlns:a16="http://schemas.microsoft.com/office/drawing/2014/main" id="{1D2699FB-0081-42E5-B1CB-CB59C81E0C65}"/>
              </a:ext>
            </a:extLst>
          </p:cNvPr>
          <p:cNvSpPr txBox="1"/>
          <p:nvPr/>
        </p:nvSpPr>
        <p:spPr>
          <a:xfrm>
            <a:off x="848330" y="931083"/>
            <a:ext cx="10495339"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GB" sz="4000" b="0" i="0" u="none" strike="noStrike" kern="1200" cap="none" spc="0" normalizeH="0" baseline="0" noProof="0" dirty="0">
                <a:ln>
                  <a:noFill/>
                </a:ln>
                <a:solidFill>
                  <a:srgbClr val="92D050"/>
                </a:solidFill>
                <a:effectLst/>
                <a:uLnTx/>
                <a:uFillTx/>
                <a:latin typeface="Ubuntu"/>
                <a:ea typeface="+mn-ea"/>
                <a:cs typeface="Ubuntu"/>
              </a:rPr>
              <a:t>CI/CD Other Buzz</a:t>
            </a:r>
            <a:r>
              <a:rPr lang="en-GB" sz="4000" dirty="0">
                <a:solidFill>
                  <a:srgbClr val="92D050"/>
                </a:solidFill>
                <a:latin typeface="Ubuntu"/>
                <a:cs typeface="Ubuntu"/>
              </a:rPr>
              <a:t> words</a:t>
            </a:r>
            <a:endParaRPr kumimoji="0" lang="en-GB" sz="4000" b="0" i="0" u="none" strike="noStrike" kern="1200" cap="none" spc="0" normalizeH="0" baseline="0" noProof="0" dirty="0">
              <a:ln>
                <a:noFill/>
              </a:ln>
              <a:solidFill>
                <a:srgbClr val="92D050"/>
              </a:solidFill>
              <a:effectLst/>
              <a:uLnTx/>
              <a:uFillTx/>
              <a:latin typeface="Ubuntu"/>
              <a:ea typeface="+mn-ea"/>
              <a:cs typeface="Ubuntu"/>
            </a:endParaRPr>
          </a:p>
        </p:txBody>
      </p:sp>
      <p:sp>
        <p:nvSpPr>
          <p:cNvPr id="14" name="object 77">
            <a:extLst>
              <a:ext uri="{FF2B5EF4-FFF2-40B4-BE49-F238E27FC236}">
                <a16:creationId xmlns:a16="http://schemas.microsoft.com/office/drawing/2014/main" id="{AE800B1A-3770-4A4C-9E48-A4DF6257DD9E}"/>
              </a:ext>
            </a:extLst>
          </p:cNvPr>
          <p:cNvSpPr txBox="1"/>
          <p:nvPr/>
        </p:nvSpPr>
        <p:spPr>
          <a:xfrm>
            <a:off x="848329" y="1700808"/>
            <a:ext cx="11152327" cy="3910494"/>
          </a:xfrm>
          <a:prstGeom prst="rect">
            <a:avLst/>
          </a:prstGeom>
        </p:spPr>
        <p:txBody>
          <a:bodyPr vert="horz" wrap="square" lIns="0" tIns="12700" rIns="0" bIns="0" rtlCol="0">
            <a:spAutoFit/>
          </a:bodyPr>
          <a:lstStyle/>
          <a:p>
            <a:pPr marL="342900" indent="-342900" defTabSz="1219170">
              <a:lnSpc>
                <a:spcPct val="150000"/>
              </a:lnSpc>
              <a:spcBef>
                <a:spcPts val="200"/>
              </a:spcBef>
              <a:buClr>
                <a:srgbClr val="92D050"/>
              </a:buClr>
              <a:buFont typeface="Wingdings" panose="05000000000000000000" pitchFamily="2" charset="2"/>
              <a:buChar char=""/>
              <a:tabLst>
                <a:tab pos="768985" algn="l"/>
              </a:tabLst>
              <a:defRPr/>
            </a:pPr>
            <a:r>
              <a:rPr lang="en-GB" sz="2400" dirty="0">
                <a:solidFill>
                  <a:schemeClr val="accent1"/>
                </a:solidFill>
                <a:latin typeface="Calibri" panose="020F0502020204030204" pitchFamily="34" charset="0"/>
              </a:rPr>
              <a:t>Stages – referred to Build and Release Stages executed on the VM to deploy to target environment</a:t>
            </a:r>
          </a:p>
          <a:p>
            <a:pPr marL="342900" indent="-342900" defTabSz="1219170">
              <a:lnSpc>
                <a:spcPct val="150000"/>
              </a:lnSpc>
              <a:spcBef>
                <a:spcPts val="200"/>
              </a:spcBef>
              <a:buClr>
                <a:srgbClr val="92D050"/>
              </a:buClr>
              <a:buFont typeface="Wingdings" panose="05000000000000000000" pitchFamily="2" charset="2"/>
              <a:buChar char=""/>
              <a:tabLst>
                <a:tab pos="768985" algn="l"/>
              </a:tabLst>
              <a:defRPr/>
            </a:pPr>
            <a:r>
              <a:rPr lang="en-GB" sz="2400" dirty="0">
                <a:solidFill>
                  <a:schemeClr val="accent1"/>
                </a:solidFill>
                <a:latin typeface="Calibri" panose="020F0502020204030204" pitchFamily="34" charset="0"/>
              </a:rPr>
              <a:t>Stage Tasks – simple actions done as a part of Stage (e.g., execute script)</a:t>
            </a:r>
          </a:p>
          <a:p>
            <a:pPr marL="342900" indent="-342900" defTabSz="1219170">
              <a:lnSpc>
                <a:spcPct val="150000"/>
              </a:lnSpc>
              <a:spcBef>
                <a:spcPts val="200"/>
              </a:spcBef>
              <a:buClr>
                <a:srgbClr val="92D050"/>
              </a:buClr>
              <a:buFont typeface="Wingdings" panose="05000000000000000000" pitchFamily="2" charset="2"/>
              <a:buChar char=""/>
              <a:tabLst>
                <a:tab pos="768985" algn="l"/>
              </a:tabLst>
              <a:defRPr/>
            </a:pPr>
            <a:r>
              <a:rPr lang="en-GB" sz="2400" dirty="0">
                <a:solidFill>
                  <a:schemeClr val="accent1"/>
                </a:solidFill>
                <a:latin typeface="Calibri" panose="020F0502020204030204" pitchFamily="34" charset="0"/>
              </a:rPr>
              <a:t>Build Agent – Piece of software installed on the VM that enables VM to become compute for the CICD Pipelines. </a:t>
            </a:r>
          </a:p>
          <a:p>
            <a:pPr marL="342900" indent="-342900" defTabSz="1219170">
              <a:lnSpc>
                <a:spcPct val="150000"/>
              </a:lnSpc>
              <a:spcBef>
                <a:spcPts val="200"/>
              </a:spcBef>
              <a:buClr>
                <a:srgbClr val="92D050"/>
              </a:buClr>
              <a:buFont typeface="Wingdings" panose="05000000000000000000" pitchFamily="2" charset="2"/>
              <a:buChar char=""/>
              <a:tabLst>
                <a:tab pos="768985" algn="l"/>
              </a:tabLst>
              <a:defRPr/>
            </a:pPr>
            <a:r>
              <a:rPr lang="en-GB" sz="2400" dirty="0">
                <a:solidFill>
                  <a:schemeClr val="accent1"/>
                </a:solidFill>
                <a:latin typeface="Calibri" panose="020F0502020204030204" pitchFamily="34" charset="0"/>
              </a:rPr>
              <a:t>Build Agent Service Principal – Service account used for the deployment (software need to be authorized to make deployment)</a:t>
            </a:r>
          </a:p>
        </p:txBody>
      </p:sp>
      <p:sp>
        <p:nvSpPr>
          <p:cNvPr id="3" name="Slide Number Placeholder 2">
            <a:extLst>
              <a:ext uri="{FF2B5EF4-FFF2-40B4-BE49-F238E27FC236}">
                <a16:creationId xmlns:a16="http://schemas.microsoft.com/office/drawing/2014/main" id="{A37598B8-CCDD-4A29-863B-DB7F95627083}"/>
              </a:ext>
            </a:extLst>
          </p:cNvPr>
          <p:cNvSpPr>
            <a:spLocks noGrp="1"/>
          </p:cNvSpPr>
          <p:nvPr>
            <p:ph type="sldNum" sz="quarter" idx="7"/>
          </p:nvPr>
        </p:nvSpPr>
        <p:spPr/>
        <p:txBody>
          <a:bodyPr/>
          <a:lstStyle/>
          <a:p>
            <a:pPr marL="12700">
              <a:lnSpc>
                <a:spcPct val="100000"/>
              </a:lnSpc>
              <a:spcBef>
                <a:spcPts val="5"/>
              </a:spcBef>
            </a:pPr>
            <a:r>
              <a:rPr lang="en-GB"/>
              <a:t>CICD Foundation|</a:t>
            </a:r>
            <a:r>
              <a:rPr lang="en-GB" spc="229"/>
              <a:t> </a:t>
            </a:r>
            <a:fld id="{81D60167-4931-47E6-BA6A-407CBD079E47}" type="slidenum">
              <a:rPr smtClean="0"/>
              <a:pPr marL="12700">
                <a:lnSpc>
                  <a:spcPct val="100000"/>
                </a:lnSpc>
                <a:spcBef>
                  <a:spcPts val="5"/>
                </a:spcBef>
              </a:pPr>
              <a:t>8</a:t>
            </a:fld>
            <a:endParaRPr dirty="0"/>
          </a:p>
        </p:txBody>
      </p:sp>
      <p:sp>
        <p:nvSpPr>
          <p:cNvPr id="8" name="Rectangle 7">
            <a:extLst>
              <a:ext uri="{FF2B5EF4-FFF2-40B4-BE49-F238E27FC236}">
                <a16:creationId xmlns:a16="http://schemas.microsoft.com/office/drawing/2014/main" id="{877CD979-248C-4160-B4A8-94F90236DFF2}"/>
              </a:ext>
            </a:extLst>
          </p:cNvPr>
          <p:cNvSpPr/>
          <p:nvPr/>
        </p:nvSpPr>
        <p:spPr>
          <a:xfrm>
            <a:off x="441625" y="2932795"/>
            <a:ext cx="11593288" cy="50526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A050FAFA-48A7-4571-9935-71E8EDB668E6}"/>
              </a:ext>
            </a:extLst>
          </p:cNvPr>
          <p:cNvSpPr/>
          <p:nvPr/>
        </p:nvSpPr>
        <p:spPr>
          <a:xfrm>
            <a:off x="411215" y="3438062"/>
            <a:ext cx="11593288" cy="107105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F6F75BE2-3DA4-4322-A259-E0287295F50D}"/>
              </a:ext>
            </a:extLst>
          </p:cNvPr>
          <p:cNvSpPr/>
          <p:nvPr/>
        </p:nvSpPr>
        <p:spPr>
          <a:xfrm>
            <a:off x="456334" y="4591750"/>
            <a:ext cx="11593288" cy="11609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791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F15C-8D99-4999-9A86-1B06B7495CCB}"/>
              </a:ext>
            </a:extLst>
          </p:cNvPr>
          <p:cNvSpPr>
            <a:spLocks noGrp="1"/>
          </p:cNvSpPr>
          <p:nvPr>
            <p:ph type="ctrTitle"/>
          </p:nvPr>
        </p:nvSpPr>
        <p:spPr>
          <a:xfrm>
            <a:off x="838200" y="2708920"/>
            <a:ext cx="4507161" cy="1666151"/>
          </a:xfrm>
        </p:spPr>
        <p:txBody>
          <a:bodyPr/>
          <a:lstStyle/>
          <a:p>
            <a:r>
              <a:rPr lang="en-GB" dirty="0"/>
              <a:t>ACTIVITY !</a:t>
            </a:r>
            <a:br>
              <a:rPr lang="en-GB" dirty="0"/>
            </a:br>
            <a:br>
              <a:rPr lang="en-GB" dirty="0"/>
            </a:br>
            <a:br>
              <a:rPr lang="en-GB" dirty="0"/>
            </a:br>
            <a:endParaRPr lang="en-GB" dirty="0"/>
          </a:p>
        </p:txBody>
      </p:sp>
      <p:sp>
        <p:nvSpPr>
          <p:cNvPr id="5" name="Text Placeholder 4">
            <a:extLst>
              <a:ext uri="{FF2B5EF4-FFF2-40B4-BE49-F238E27FC236}">
                <a16:creationId xmlns:a16="http://schemas.microsoft.com/office/drawing/2014/main" id="{33ACA761-5C67-4DBF-851E-8E801E09B785}"/>
              </a:ext>
            </a:extLst>
          </p:cNvPr>
          <p:cNvSpPr>
            <a:spLocks noGrp="1"/>
          </p:cNvSpPr>
          <p:nvPr>
            <p:ph type="body" sz="quarter" idx="11"/>
          </p:nvPr>
        </p:nvSpPr>
        <p:spPr/>
        <p:txBody>
          <a:bodyPr/>
          <a:lstStyle/>
          <a:p>
            <a:endParaRPr lang="en-GB" dirty="0"/>
          </a:p>
        </p:txBody>
      </p:sp>
      <p:pic>
        <p:nvPicPr>
          <p:cNvPr id="6" name="Picture 5">
            <a:extLst>
              <a:ext uri="{FF2B5EF4-FFF2-40B4-BE49-F238E27FC236}">
                <a16:creationId xmlns:a16="http://schemas.microsoft.com/office/drawing/2014/main" id="{185C2599-DA5F-4B86-8149-751FE431F446}"/>
              </a:ext>
            </a:extLst>
          </p:cNvPr>
          <p:cNvPicPr>
            <a:picLocks noChangeAspect="1"/>
          </p:cNvPicPr>
          <p:nvPr/>
        </p:nvPicPr>
        <p:blipFill>
          <a:blip r:embed="rId2"/>
          <a:stretch>
            <a:fillRect/>
          </a:stretch>
        </p:blipFill>
        <p:spPr>
          <a:xfrm>
            <a:off x="6312024" y="1751677"/>
            <a:ext cx="4743450" cy="2133600"/>
          </a:xfrm>
          <a:prstGeom prst="rect">
            <a:avLst/>
          </a:prstGeom>
        </p:spPr>
      </p:pic>
    </p:spTree>
    <p:extLst>
      <p:ext uri="{BB962C8B-B14F-4D97-AF65-F5344CB8AC3E}">
        <p14:creationId xmlns:p14="http://schemas.microsoft.com/office/powerpoint/2010/main" val="224613889"/>
      </p:ext>
    </p:extLst>
  </p:cSld>
  <p:clrMapOvr>
    <a:masterClrMapping/>
  </p:clrMapOvr>
</p:sld>
</file>

<file path=ppt/theme/theme1.xml><?xml version="1.0" encoding="utf-8"?>
<a:theme xmlns:a="http://schemas.openxmlformats.org/drawingml/2006/main" name="Custom Design">
  <a:themeElements>
    <a:clrScheme name="Adatis_2019">
      <a:dk1>
        <a:srgbClr val="1F2E56"/>
      </a:dk1>
      <a:lt1>
        <a:srgbClr val="1169B2"/>
      </a:lt1>
      <a:dk2>
        <a:srgbClr val="FEFFFF"/>
      </a:dk2>
      <a:lt2>
        <a:srgbClr val="EAEAEA"/>
      </a:lt2>
      <a:accent1>
        <a:srgbClr val="1F2E56"/>
      </a:accent1>
      <a:accent2>
        <a:srgbClr val="1169B2"/>
      </a:accent2>
      <a:accent3>
        <a:srgbClr val="8ABD24"/>
      </a:accent3>
      <a:accent4>
        <a:srgbClr val="563065"/>
      </a:accent4>
      <a:accent5>
        <a:srgbClr val="F69F06"/>
      </a:accent5>
      <a:accent6>
        <a:srgbClr val="E63925"/>
      </a:accent6>
      <a:hlink>
        <a:srgbClr val="1169B2"/>
      </a:hlink>
      <a:folHlink>
        <a:srgbClr val="8ABD2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atis PPT_FEB2019 (004)  -  Read-Only" id="{6432EF89-545A-4916-9AE9-B7D52B17C87E}" vid="{A8D3BD18-F2B2-461F-B58E-E849604EE644}"/>
    </a:ext>
  </a:extLst>
</a:theme>
</file>

<file path=ppt/theme/theme2.xml><?xml version="1.0" encoding="utf-8"?>
<a:theme xmlns:a="http://schemas.openxmlformats.org/drawingml/2006/main" name="1_Custom Design">
  <a:themeElements>
    <a:clrScheme name="Adatis_2019">
      <a:dk1>
        <a:srgbClr val="1F2E56"/>
      </a:dk1>
      <a:lt1>
        <a:srgbClr val="1169B2"/>
      </a:lt1>
      <a:dk2>
        <a:srgbClr val="FEFFFF"/>
      </a:dk2>
      <a:lt2>
        <a:srgbClr val="EAEAEA"/>
      </a:lt2>
      <a:accent1>
        <a:srgbClr val="1F2E56"/>
      </a:accent1>
      <a:accent2>
        <a:srgbClr val="1169B2"/>
      </a:accent2>
      <a:accent3>
        <a:srgbClr val="8ABD24"/>
      </a:accent3>
      <a:accent4>
        <a:srgbClr val="563065"/>
      </a:accent4>
      <a:accent5>
        <a:srgbClr val="F69F06"/>
      </a:accent5>
      <a:accent6>
        <a:srgbClr val="E63925"/>
      </a:accent6>
      <a:hlink>
        <a:srgbClr val="1169B2"/>
      </a:hlink>
      <a:folHlink>
        <a:srgbClr val="8ABD2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atis PPT_FEB2019 (004)  -  Read-Only" id="{6432EF89-545A-4916-9AE9-B7D52B17C87E}" vid="{A650A149-09CE-4A94-85E7-6AF230B7BE12}"/>
    </a:ext>
  </a:extLst>
</a:theme>
</file>

<file path=ppt/theme/theme3.xml><?xml version="1.0" encoding="utf-8"?>
<a:theme xmlns:a="http://schemas.openxmlformats.org/drawingml/2006/main" name="2_Custom Design">
  <a:themeElements>
    <a:clrScheme name="Adatis_2019">
      <a:dk1>
        <a:srgbClr val="1F2E56"/>
      </a:dk1>
      <a:lt1>
        <a:srgbClr val="1169B2"/>
      </a:lt1>
      <a:dk2>
        <a:srgbClr val="FEFFFF"/>
      </a:dk2>
      <a:lt2>
        <a:srgbClr val="EAEAEA"/>
      </a:lt2>
      <a:accent1>
        <a:srgbClr val="1F2E56"/>
      </a:accent1>
      <a:accent2>
        <a:srgbClr val="1169B2"/>
      </a:accent2>
      <a:accent3>
        <a:srgbClr val="8ABD24"/>
      </a:accent3>
      <a:accent4>
        <a:srgbClr val="563065"/>
      </a:accent4>
      <a:accent5>
        <a:srgbClr val="F69F06"/>
      </a:accent5>
      <a:accent6>
        <a:srgbClr val="E63925"/>
      </a:accent6>
      <a:hlink>
        <a:srgbClr val="1169B2"/>
      </a:hlink>
      <a:folHlink>
        <a:srgbClr val="8ABD2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atis PPT#2" id="{C4C5B040-0F71-6B4C-9AED-881931EDC726}" vid="{497205CA-4C25-044C-8567-BD7F780B07AF}"/>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CA9801548D2743A620616A98406FFF" ma:contentTypeVersion="9" ma:contentTypeDescription="Create a new document." ma:contentTypeScope="" ma:versionID="f10f8cd284f51e23da264d1758fe2b86">
  <xsd:schema xmlns:xsd="http://www.w3.org/2001/XMLSchema" xmlns:xs="http://www.w3.org/2001/XMLSchema" xmlns:p="http://schemas.microsoft.com/office/2006/metadata/properties" xmlns:ns2="abde8c78-4ee5-4e8b-8352-02940b534ca3" xmlns:ns3="b21479de-bdd5-4d90-b2fb-ecd85c3afb6d" targetNamespace="http://schemas.microsoft.com/office/2006/metadata/properties" ma:root="true" ma:fieldsID="af64326484870af498d8f962ac9f186c" ns2:_="" ns3:_="">
    <xsd:import namespace="abde8c78-4ee5-4e8b-8352-02940b534ca3"/>
    <xsd:import namespace="b21479de-bdd5-4d90-b2fb-ecd85c3afb6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e8c78-4ee5-4e8b-8352-02940b534c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1479de-bdd5-4d90-b2fb-ecd85c3afb6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1087B0-830E-49FA-858D-9F5D1E9BCB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de8c78-4ee5-4e8b-8352-02940b534ca3"/>
    <ds:schemaRef ds:uri="b21479de-bdd5-4d90-b2fb-ecd85c3afb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79EAA4B-74F4-48D7-B9A8-241A8AD10C3A}">
  <ds:schemaRefs>
    <ds:schemaRef ds:uri="http://schemas.microsoft.com/sharepoint/v3/contenttype/forms"/>
  </ds:schemaRefs>
</ds:datastoreItem>
</file>

<file path=customXml/itemProps3.xml><?xml version="1.0" encoding="utf-8"?>
<ds:datastoreItem xmlns:ds="http://schemas.openxmlformats.org/officeDocument/2006/customXml" ds:itemID="{B172996E-19DE-4276-9ABC-A4E255D96D8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Adatis PPT_FEB2019 (004)</Template>
  <TotalTime>0</TotalTime>
  <Words>1932</Words>
  <Application>Microsoft Office PowerPoint</Application>
  <PresentationFormat>Widescreen</PresentationFormat>
  <Paragraphs>362</Paragraphs>
  <Slides>39</Slides>
  <Notes>24</Notes>
  <HiddenSlides>8</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39</vt:i4>
      </vt:variant>
    </vt:vector>
  </HeadingPairs>
  <TitlesOfParts>
    <vt:vector size="48" baseType="lpstr">
      <vt:lpstr>Arial</vt:lpstr>
      <vt:lpstr>Calibri</vt:lpstr>
      <vt:lpstr>Segoe UI</vt:lpstr>
      <vt:lpstr>Ubuntu</vt:lpstr>
      <vt:lpstr>Wingdings</vt:lpstr>
      <vt:lpstr>Custom Design</vt:lpstr>
      <vt:lpstr>1_Custom Design</vt:lpstr>
      <vt:lpstr>2_Custom Design</vt:lpstr>
      <vt:lpstr>3_Office Theme</vt:lpstr>
      <vt:lpstr>Azure DevOps  CI/CD</vt:lpstr>
      <vt:lpstr>Agenda</vt:lpstr>
      <vt:lpstr>Learning Objectives</vt:lpstr>
      <vt:lpstr>PowerPoint Presentation</vt:lpstr>
      <vt:lpstr>PowerPoint Presentation</vt:lpstr>
      <vt:lpstr>PowerPoint Presentation</vt:lpstr>
      <vt:lpstr>PowerPoint Presentation</vt:lpstr>
      <vt:lpstr>PowerPoint Presentation</vt:lpstr>
      <vt:lpstr>ACTIVITY !   </vt:lpstr>
      <vt:lpstr>   TRUE OR FALSE</vt:lpstr>
      <vt:lpstr>IS CI/CD DEVOPS ?  </vt:lpstr>
      <vt:lpstr>FALSE</vt:lpstr>
      <vt:lpstr>RELEASE COMES BEFORE BUILD STAGE</vt:lpstr>
      <vt:lpstr>FALSE</vt:lpstr>
      <vt:lpstr>CI/CD Allows you to Automate your Deployments </vt:lpstr>
      <vt:lpstr>TRUE</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the Tech?</dc:title>
  <dc:creator>Simon Whiteley</dc:creator>
  <cp:lastModifiedBy>Jonathan D'Aloia</cp:lastModifiedBy>
  <cp:revision>106</cp:revision>
  <dcterms:created xsi:type="dcterms:W3CDTF">2019-03-25T17:00:46Z</dcterms:created>
  <dcterms:modified xsi:type="dcterms:W3CDTF">2022-03-24T15:28:23Z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2019-02-18T00:00:00Z</vt:filetime>
  </property>
  <property fmtid="{D5CDD505-2E9C-101B-9397-08002B2CF9AE}" pid="3" name="Creator">
    <vt:lpwstr>Adobe InDesign CC 14.0 (Macintosh)</vt:lpwstr>
  </property>
  <property fmtid="{D5CDD505-2E9C-101B-9397-08002B2CF9AE}" pid="4" name="LastSaved">
    <vt:filetime>2019-02-18T00:00:00Z</vt:filetime>
  </property>
  <property fmtid="{D5CDD505-2E9C-101B-9397-08002B2CF9AE}" pid="5" name="ContentTypeId">
    <vt:lpwstr>0x0101000BCA9801548D2743A620616A98406FFF</vt:lpwstr>
  </property>
  <property fmtid="{D5CDD505-2E9C-101B-9397-08002B2CF9AE}" pid="6" name="MSIP_Label_0eb76321-19ee-4f4d-b345-048c37148d8e_SiteId">
    <vt:lpwstr>6771b25a-f4d8-4f9f-9fcc-e7468a5cdc46</vt:lpwstr>
  </property>
  <property fmtid="{D5CDD505-2E9C-101B-9397-08002B2CF9AE}" pid="7" name="MSIP_Label_0eb76321-19ee-4f4d-b345-048c37148d8e_Method">
    <vt:lpwstr>Privileged</vt:lpwstr>
  </property>
  <property fmtid="{D5CDD505-2E9C-101B-9397-08002B2CF9AE}" pid="8" name="ClassificationContentMarkingFooterText">
    <vt:lpwstr>Classification: Internal</vt:lpwstr>
  </property>
  <property fmtid="{D5CDD505-2E9C-101B-9397-08002B2CF9AE}" pid="9" name="MSIP_Label_0eb76321-19ee-4f4d-b345-048c37148d8e_Enabled">
    <vt:lpwstr>true</vt:lpwstr>
  </property>
  <property fmtid="{D5CDD505-2E9C-101B-9397-08002B2CF9AE}" pid="10" name="MSIP_Label_0eb76321-19ee-4f4d-b345-048c37148d8e_SetDate">
    <vt:lpwstr>2022-03-01T08:38:06Z</vt:lpwstr>
  </property>
  <property fmtid="{D5CDD505-2E9C-101B-9397-08002B2CF9AE}" pid="11" name="ClassificationContentMarkingFooterLocations">
    <vt:lpwstr>Custom Design:4\1_Custom Design:3\2_Custom Design:4\3_Office Theme:8</vt:lpwstr>
  </property>
  <property fmtid="{D5CDD505-2E9C-101B-9397-08002B2CF9AE}" pid="12" name="MSIP_Label_0eb76321-19ee-4f4d-b345-048c37148d8e_ContentBits">
    <vt:lpwstr>2</vt:lpwstr>
  </property>
  <property fmtid="{D5CDD505-2E9C-101B-9397-08002B2CF9AE}" pid="13" name="MSIP_Label_0eb76321-19ee-4f4d-b345-048c37148d8e_ActionId">
    <vt:lpwstr>cf04933d-8f94-4822-ab5d-2b32094c5771</vt:lpwstr>
  </property>
  <property fmtid="{D5CDD505-2E9C-101B-9397-08002B2CF9AE}" pid="14" name="MSIP_Label_0eb76321-19ee-4f4d-b345-048c37148d8e_Name">
    <vt:lpwstr>Internal</vt:lpwstr>
  </property>
</Properties>
</file>